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25"/>
  </p:notesMasterIdLst>
  <p:sldIdLst>
    <p:sldId id="256" r:id="rId2"/>
    <p:sldId id="257" r:id="rId3"/>
    <p:sldId id="259" r:id="rId4"/>
    <p:sldId id="260" r:id="rId5"/>
    <p:sldId id="277" r:id="rId6"/>
    <p:sldId id="261" r:id="rId7"/>
    <p:sldId id="273" r:id="rId8"/>
    <p:sldId id="263" r:id="rId9"/>
    <p:sldId id="264" r:id="rId10"/>
    <p:sldId id="278" r:id="rId11"/>
    <p:sldId id="279" r:id="rId12"/>
    <p:sldId id="280" r:id="rId13"/>
    <p:sldId id="265" r:id="rId14"/>
    <p:sldId id="266" r:id="rId15"/>
    <p:sldId id="281" r:id="rId16"/>
    <p:sldId id="267" r:id="rId17"/>
    <p:sldId id="269" r:id="rId18"/>
    <p:sldId id="270" r:id="rId19"/>
    <p:sldId id="276" r:id="rId20"/>
    <p:sldId id="271" r:id="rId21"/>
    <p:sldId id="282" r:id="rId22"/>
    <p:sldId id="272" r:id="rId23"/>
    <p:sldId id="275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FFFF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FFFF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FFFF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FFFF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ABB62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1812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BB283F-934F-4C3E-9E13-064EC1542CE1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EDF245-BD21-41DD-8D01-CA492C952C1C}">
      <dgm:prSet phldrT="[Текст]"/>
      <dgm:spPr/>
      <dgm:t>
        <a:bodyPr/>
        <a:lstStyle/>
        <a:p>
          <a:r>
            <a:rPr lang="ru-RU" dirty="0" smtClean="0"/>
            <a:t>Строение</a:t>
          </a:r>
          <a:endParaRPr lang="ru-RU" dirty="0"/>
        </a:p>
      </dgm:t>
    </dgm:pt>
    <dgm:pt modelId="{A00E31C5-7766-4D83-B1EE-D7B92C53A466}" type="parTrans" cxnId="{6C40EAB2-13F6-479E-BDE1-C5F5DBC53581}">
      <dgm:prSet/>
      <dgm:spPr/>
      <dgm:t>
        <a:bodyPr/>
        <a:lstStyle/>
        <a:p>
          <a:endParaRPr lang="ru-RU"/>
        </a:p>
      </dgm:t>
    </dgm:pt>
    <dgm:pt modelId="{E39A06D8-81B4-4A40-8931-5267BC608379}" type="sibTrans" cxnId="{6C40EAB2-13F6-479E-BDE1-C5F5DBC53581}">
      <dgm:prSet/>
      <dgm:spPr/>
      <dgm:t>
        <a:bodyPr/>
        <a:lstStyle/>
        <a:p>
          <a:endParaRPr lang="ru-RU"/>
        </a:p>
      </dgm:t>
    </dgm:pt>
    <dgm:pt modelId="{2D86975B-2458-4C9A-BDBE-554CD4E9FC62}">
      <dgm:prSet phldrT="[Текст]"/>
      <dgm:spPr/>
      <dgm:t>
        <a:bodyPr/>
        <a:lstStyle/>
        <a:p>
          <a:r>
            <a:rPr lang="ru-RU" dirty="0" smtClean="0"/>
            <a:t>Физические</a:t>
          </a:r>
          <a:endParaRPr lang="en-US" dirty="0" smtClean="0"/>
        </a:p>
        <a:p>
          <a:r>
            <a:rPr lang="ru-RU" dirty="0" smtClean="0"/>
            <a:t>свойства</a:t>
          </a:r>
          <a:endParaRPr lang="ru-RU" dirty="0"/>
        </a:p>
      </dgm:t>
    </dgm:pt>
    <dgm:pt modelId="{8E73E287-DA6D-4FB2-A5F8-D283AD516BB1}" type="parTrans" cxnId="{3FFC8E3E-D226-48CF-B86C-B1DF57BDDEE4}">
      <dgm:prSet/>
      <dgm:spPr/>
      <dgm:t>
        <a:bodyPr/>
        <a:lstStyle/>
        <a:p>
          <a:endParaRPr lang="ru-RU"/>
        </a:p>
      </dgm:t>
    </dgm:pt>
    <dgm:pt modelId="{A2535C3B-23BF-4EF2-87D7-27F818A6705A}" type="sibTrans" cxnId="{3FFC8E3E-D226-48CF-B86C-B1DF57BDDEE4}">
      <dgm:prSet/>
      <dgm:spPr/>
      <dgm:t>
        <a:bodyPr/>
        <a:lstStyle/>
        <a:p>
          <a:endParaRPr lang="ru-RU"/>
        </a:p>
      </dgm:t>
    </dgm:pt>
    <dgm:pt modelId="{3C957139-52B3-4287-B061-2326BDE466FD}">
      <dgm:prSet phldrT="[Текст]"/>
      <dgm:spPr/>
      <dgm:t>
        <a:bodyPr/>
        <a:lstStyle/>
        <a:p>
          <a:r>
            <a:rPr lang="ru-RU" dirty="0" smtClean="0"/>
            <a:t>Химические</a:t>
          </a:r>
          <a:endParaRPr lang="en-US" dirty="0" smtClean="0"/>
        </a:p>
        <a:p>
          <a:r>
            <a:rPr lang="ru-RU" dirty="0" smtClean="0"/>
            <a:t>свойства</a:t>
          </a:r>
          <a:endParaRPr lang="ru-RU" dirty="0"/>
        </a:p>
      </dgm:t>
    </dgm:pt>
    <dgm:pt modelId="{25C12584-D7C6-4787-ADE9-B186314A4729}" type="parTrans" cxnId="{8B4D40C6-756E-40B1-BE69-40D5304DF07C}">
      <dgm:prSet/>
      <dgm:spPr/>
      <dgm:t>
        <a:bodyPr/>
        <a:lstStyle/>
        <a:p>
          <a:endParaRPr lang="ru-RU"/>
        </a:p>
      </dgm:t>
    </dgm:pt>
    <dgm:pt modelId="{C7A3DA43-AA43-4C59-BC3E-46D364FF96FC}" type="sibTrans" cxnId="{8B4D40C6-756E-40B1-BE69-40D5304DF07C}">
      <dgm:prSet/>
      <dgm:spPr/>
      <dgm:t>
        <a:bodyPr/>
        <a:lstStyle/>
        <a:p>
          <a:endParaRPr lang="ru-RU"/>
        </a:p>
      </dgm:t>
    </dgm:pt>
    <dgm:pt modelId="{889D4B15-E6A1-4246-AFC5-FB89AB8035F3}" type="pres">
      <dgm:prSet presAssocID="{92BB283F-934F-4C3E-9E13-064EC1542CE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1404A7-D905-4E2D-94D6-95A4A00D9AD1}" type="pres">
      <dgm:prSet presAssocID="{4FEDF245-BD21-41DD-8D01-CA492C952C1C}" presName="node" presStyleLbl="node1" presStyleIdx="0" presStyleCnt="3" custRadScaleRad="104106" custRadScaleInc="-30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0676FE-92AF-41D9-A6BF-350A451F2109}" type="pres">
      <dgm:prSet presAssocID="{E39A06D8-81B4-4A40-8931-5267BC608379}" presName="sibTrans" presStyleLbl="sibTrans2D1" presStyleIdx="0" presStyleCnt="3" custScaleX="122638"/>
      <dgm:spPr/>
      <dgm:t>
        <a:bodyPr/>
        <a:lstStyle/>
        <a:p>
          <a:endParaRPr lang="ru-RU"/>
        </a:p>
      </dgm:t>
    </dgm:pt>
    <dgm:pt modelId="{C676A09D-2219-44C0-9FB4-8F8C558CA539}" type="pres">
      <dgm:prSet presAssocID="{E39A06D8-81B4-4A40-8931-5267BC608379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48F5E319-4187-4F8C-8E09-128BB6C25091}" type="pres">
      <dgm:prSet presAssocID="{2D86975B-2458-4C9A-BDBE-554CD4E9FC62}" presName="node" presStyleLbl="node1" presStyleIdx="1" presStyleCnt="3" custRadScaleRad="108675" custRadScaleInc="2055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D3501E-FAE5-4E4F-8251-C70ADE933AE0}" type="pres">
      <dgm:prSet presAssocID="{A2535C3B-23BF-4EF2-87D7-27F818A6705A}" presName="sibTrans" presStyleLbl="sibTrans2D1" presStyleIdx="1" presStyleCnt="3" custFlipVert="1" custFlipHor="1" custScaleX="10776" custScaleY="6609" custLinFactNeighborX="5259" custLinFactNeighborY="10165"/>
      <dgm:spPr/>
      <dgm:t>
        <a:bodyPr/>
        <a:lstStyle/>
        <a:p>
          <a:endParaRPr lang="ru-RU"/>
        </a:p>
      </dgm:t>
    </dgm:pt>
    <dgm:pt modelId="{E854EFFC-AEE4-4D49-B96D-9B368FF2DA54}" type="pres">
      <dgm:prSet presAssocID="{A2535C3B-23BF-4EF2-87D7-27F818A6705A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892BDC8E-2C6E-47B1-A2F7-5D358CAC86D8}" type="pres">
      <dgm:prSet presAssocID="{3C957139-52B3-4287-B061-2326BDE466FD}" presName="node" presStyleLbl="node1" presStyleIdx="2" presStyleCnt="3" custRadScaleRad="114802" custRadScaleInc="-2081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FD0C9D-32B2-4D4E-96A8-5053DEF2E6B2}" type="pres">
      <dgm:prSet presAssocID="{C7A3DA43-AA43-4C59-BC3E-46D364FF96FC}" presName="sibTrans" presStyleLbl="sibTrans2D1" presStyleIdx="2" presStyleCnt="3" custAng="10950781" custScaleX="118829"/>
      <dgm:spPr/>
      <dgm:t>
        <a:bodyPr/>
        <a:lstStyle/>
        <a:p>
          <a:endParaRPr lang="ru-RU"/>
        </a:p>
      </dgm:t>
    </dgm:pt>
    <dgm:pt modelId="{1963B495-B5B4-4569-B8C8-E816D9A5823E}" type="pres">
      <dgm:prSet presAssocID="{C7A3DA43-AA43-4C59-BC3E-46D364FF96FC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6C40EAB2-13F6-479E-BDE1-C5F5DBC53581}" srcId="{92BB283F-934F-4C3E-9E13-064EC1542CE1}" destId="{4FEDF245-BD21-41DD-8D01-CA492C952C1C}" srcOrd="0" destOrd="0" parTransId="{A00E31C5-7766-4D83-B1EE-D7B92C53A466}" sibTransId="{E39A06D8-81B4-4A40-8931-5267BC608379}"/>
    <dgm:cxn modelId="{8B4D40C6-756E-40B1-BE69-40D5304DF07C}" srcId="{92BB283F-934F-4C3E-9E13-064EC1542CE1}" destId="{3C957139-52B3-4287-B061-2326BDE466FD}" srcOrd="2" destOrd="0" parTransId="{25C12584-D7C6-4787-ADE9-B186314A4729}" sibTransId="{C7A3DA43-AA43-4C59-BC3E-46D364FF96FC}"/>
    <dgm:cxn modelId="{F1852B9C-9ACE-4FA1-BC8C-19214A39349F}" type="presOf" srcId="{4FEDF245-BD21-41DD-8D01-CA492C952C1C}" destId="{4F1404A7-D905-4E2D-94D6-95A4A00D9AD1}" srcOrd="0" destOrd="0" presId="urn:microsoft.com/office/officeart/2005/8/layout/cycle2"/>
    <dgm:cxn modelId="{939B904D-25AC-47EC-B74C-F40A93C2F782}" type="presOf" srcId="{2D86975B-2458-4C9A-BDBE-554CD4E9FC62}" destId="{48F5E319-4187-4F8C-8E09-128BB6C25091}" srcOrd="0" destOrd="0" presId="urn:microsoft.com/office/officeart/2005/8/layout/cycle2"/>
    <dgm:cxn modelId="{0EBC87F9-15B5-4B18-BB47-2500040F950F}" type="presOf" srcId="{A2535C3B-23BF-4EF2-87D7-27F818A6705A}" destId="{E854EFFC-AEE4-4D49-B96D-9B368FF2DA54}" srcOrd="1" destOrd="0" presId="urn:microsoft.com/office/officeart/2005/8/layout/cycle2"/>
    <dgm:cxn modelId="{C3773337-E658-4E1D-9085-A2A9E5439818}" type="presOf" srcId="{C7A3DA43-AA43-4C59-BC3E-46D364FF96FC}" destId="{1963B495-B5B4-4569-B8C8-E816D9A5823E}" srcOrd="1" destOrd="0" presId="urn:microsoft.com/office/officeart/2005/8/layout/cycle2"/>
    <dgm:cxn modelId="{B86A4295-1603-45F6-A4C8-D877658C4E20}" type="presOf" srcId="{A2535C3B-23BF-4EF2-87D7-27F818A6705A}" destId="{4CD3501E-FAE5-4E4F-8251-C70ADE933AE0}" srcOrd="0" destOrd="0" presId="urn:microsoft.com/office/officeart/2005/8/layout/cycle2"/>
    <dgm:cxn modelId="{22D085A1-CBBD-4F48-B1A7-DECD4E6CD0C6}" type="presOf" srcId="{92BB283F-934F-4C3E-9E13-064EC1542CE1}" destId="{889D4B15-E6A1-4246-AFC5-FB89AB8035F3}" srcOrd="0" destOrd="0" presId="urn:microsoft.com/office/officeart/2005/8/layout/cycle2"/>
    <dgm:cxn modelId="{0AE88EC8-73C5-4245-AC11-4610FD3B236F}" type="presOf" srcId="{C7A3DA43-AA43-4C59-BC3E-46D364FF96FC}" destId="{DAFD0C9D-32B2-4D4E-96A8-5053DEF2E6B2}" srcOrd="0" destOrd="0" presId="urn:microsoft.com/office/officeart/2005/8/layout/cycle2"/>
    <dgm:cxn modelId="{3FFC8E3E-D226-48CF-B86C-B1DF57BDDEE4}" srcId="{92BB283F-934F-4C3E-9E13-064EC1542CE1}" destId="{2D86975B-2458-4C9A-BDBE-554CD4E9FC62}" srcOrd="1" destOrd="0" parTransId="{8E73E287-DA6D-4FB2-A5F8-D283AD516BB1}" sibTransId="{A2535C3B-23BF-4EF2-87D7-27F818A6705A}"/>
    <dgm:cxn modelId="{1F300C30-7F1B-464D-8236-156CFDAE87EB}" type="presOf" srcId="{E39A06D8-81B4-4A40-8931-5267BC608379}" destId="{C676A09D-2219-44C0-9FB4-8F8C558CA539}" srcOrd="1" destOrd="0" presId="urn:microsoft.com/office/officeart/2005/8/layout/cycle2"/>
    <dgm:cxn modelId="{8E0F0079-E6DA-4270-9980-B10B5C18C0FF}" type="presOf" srcId="{3C957139-52B3-4287-B061-2326BDE466FD}" destId="{892BDC8E-2C6E-47B1-A2F7-5D358CAC86D8}" srcOrd="0" destOrd="0" presId="urn:microsoft.com/office/officeart/2005/8/layout/cycle2"/>
    <dgm:cxn modelId="{856C51E4-1464-40A6-9EC6-08E56568E2D5}" type="presOf" srcId="{E39A06D8-81B4-4A40-8931-5267BC608379}" destId="{4C0676FE-92AF-41D9-A6BF-350A451F2109}" srcOrd="0" destOrd="0" presId="urn:microsoft.com/office/officeart/2005/8/layout/cycle2"/>
    <dgm:cxn modelId="{63959DE4-006B-4372-976B-2B9B41C444C3}" type="presParOf" srcId="{889D4B15-E6A1-4246-AFC5-FB89AB8035F3}" destId="{4F1404A7-D905-4E2D-94D6-95A4A00D9AD1}" srcOrd="0" destOrd="0" presId="urn:microsoft.com/office/officeart/2005/8/layout/cycle2"/>
    <dgm:cxn modelId="{E7F4BB81-A037-4557-AB3C-24291D07D136}" type="presParOf" srcId="{889D4B15-E6A1-4246-AFC5-FB89AB8035F3}" destId="{4C0676FE-92AF-41D9-A6BF-350A451F2109}" srcOrd="1" destOrd="0" presId="urn:microsoft.com/office/officeart/2005/8/layout/cycle2"/>
    <dgm:cxn modelId="{FC25D0D7-EDA6-4A22-9277-168864FE665E}" type="presParOf" srcId="{4C0676FE-92AF-41D9-A6BF-350A451F2109}" destId="{C676A09D-2219-44C0-9FB4-8F8C558CA539}" srcOrd="0" destOrd="0" presId="urn:microsoft.com/office/officeart/2005/8/layout/cycle2"/>
    <dgm:cxn modelId="{3EB84B78-90AE-4194-BD22-434DA6E42E64}" type="presParOf" srcId="{889D4B15-E6A1-4246-AFC5-FB89AB8035F3}" destId="{48F5E319-4187-4F8C-8E09-128BB6C25091}" srcOrd="2" destOrd="0" presId="urn:microsoft.com/office/officeart/2005/8/layout/cycle2"/>
    <dgm:cxn modelId="{EBB30FA7-C6B2-4BF1-B98D-30CCDAD1F5CF}" type="presParOf" srcId="{889D4B15-E6A1-4246-AFC5-FB89AB8035F3}" destId="{4CD3501E-FAE5-4E4F-8251-C70ADE933AE0}" srcOrd="3" destOrd="0" presId="urn:microsoft.com/office/officeart/2005/8/layout/cycle2"/>
    <dgm:cxn modelId="{F8E9833F-E4D9-4AA5-B129-0A985426A6DC}" type="presParOf" srcId="{4CD3501E-FAE5-4E4F-8251-C70ADE933AE0}" destId="{E854EFFC-AEE4-4D49-B96D-9B368FF2DA54}" srcOrd="0" destOrd="0" presId="urn:microsoft.com/office/officeart/2005/8/layout/cycle2"/>
    <dgm:cxn modelId="{4FA46C78-BAB2-4610-8661-CFE543E3B0F0}" type="presParOf" srcId="{889D4B15-E6A1-4246-AFC5-FB89AB8035F3}" destId="{892BDC8E-2C6E-47B1-A2F7-5D358CAC86D8}" srcOrd="4" destOrd="0" presId="urn:microsoft.com/office/officeart/2005/8/layout/cycle2"/>
    <dgm:cxn modelId="{5749D86E-1F86-467A-A9B7-26A252969664}" type="presParOf" srcId="{889D4B15-E6A1-4246-AFC5-FB89AB8035F3}" destId="{DAFD0C9D-32B2-4D4E-96A8-5053DEF2E6B2}" srcOrd="5" destOrd="0" presId="urn:microsoft.com/office/officeart/2005/8/layout/cycle2"/>
    <dgm:cxn modelId="{F6032586-D98A-4A34-94D7-CBF9C07903C4}" type="presParOf" srcId="{DAFD0C9D-32B2-4D4E-96A8-5053DEF2E6B2}" destId="{1963B495-B5B4-4569-B8C8-E816D9A5823E}" srcOrd="0" destOrd="0" presId="urn:microsoft.com/office/officeart/2005/8/layout/cycle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AD0576D-C0C2-4686-AB47-3EC222EB983C}" type="datetimeFigureOut">
              <a:rPr lang="ru-RU"/>
              <a:pPr>
                <a:defRPr/>
              </a:pPr>
              <a:t>19.08.2012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05DF30E-42C1-43CD-A9EF-651A16C327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Брянская область г. Почеп «СОШ им. Н.А.Некрасова»</a:t>
            </a:r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689539-FC04-4E28-A5DC-4CBE7C6E23E6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MgSO</a:t>
            </a:r>
            <a:r>
              <a:rPr lang="en-US" baseline="-25000" smtClean="0"/>
              <a:t>4</a:t>
            </a:r>
            <a:r>
              <a:rPr lang="en-US" smtClean="0"/>
              <a:t> +H</a:t>
            </a:r>
            <a:r>
              <a:rPr lang="en-US" baseline="-25000" smtClean="0"/>
              <a:t>2</a:t>
            </a:r>
            <a:r>
              <a:rPr lang="ru-RU" smtClean="0"/>
              <a:t>О</a:t>
            </a:r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E033DF-FE2E-4686-AE1B-3C61FCEF6B1E}" type="slidenum">
              <a:rPr lang="ru-RU" smtClean="0"/>
              <a:pPr/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MgSO</a:t>
            </a:r>
            <a:r>
              <a:rPr lang="en-US" baseline="-25000" smtClean="0"/>
              <a:t>4</a:t>
            </a:r>
            <a:r>
              <a:rPr lang="en-US" smtClean="0"/>
              <a:t> +H</a:t>
            </a:r>
            <a:r>
              <a:rPr lang="en-US" baseline="-25000" smtClean="0"/>
              <a:t>2</a:t>
            </a:r>
            <a:r>
              <a:rPr lang="en-US" smtClean="0"/>
              <a:t>O</a:t>
            </a:r>
            <a:endParaRPr 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D2AA57-DF25-48FE-BBD2-FADEDC2F7C4A}" type="slidenum">
              <a:rPr lang="ru-RU" smtClean="0"/>
              <a:pPr/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Na</a:t>
            </a:r>
            <a:r>
              <a:rPr lang="ru-RU" baseline="-25000" smtClean="0"/>
              <a:t>2</a:t>
            </a:r>
            <a:r>
              <a:rPr lang="en-US" smtClean="0"/>
              <a:t>SO</a:t>
            </a:r>
            <a:r>
              <a:rPr lang="en-US" baseline="-25000" smtClean="0"/>
              <a:t>4</a:t>
            </a:r>
            <a:r>
              <a:rPr lang="en-US" smtClean="0"/>
              <a:t>+H</a:t>
            </a:r>
            <a:r>
              <a:rPr lang="en-US" baseline="-25000" smtClean="0"/>
              <a:t>2</a:t>
            </a:r>
            <a:r>
              <a:rPr lang="en-US" smtClean="0"/>
              <a:t>CO</a:t>
            </a:r>
            <a:r>
              <a:rPr lang="en-US" baseline="-25000" smtClean="0"/>
              <a:t>3</a:t>
            </a: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H</a:t>
            </a:r>
            <a:r>
              <a:rPr lang="en-US" baseline="-25000" smtClean="0"/>
              <a:t>2</a:t>
            </a:r>
            <a:r>
              <a:rPr lang="en-US" smtClean="0"/>
              <a:t>SO</a:t>
            </a:r>
            <a:r>
              <a:rPr lang="en-US" baseline="-25000" smtClean="0"/>
              <a:t>4</a:t>
            </a:r>
            <a:r>
              <a:rPr lang="en-US" smtClean="0"/>
              <a:t> + = </a:t>
            </a:r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FB110DE-7751-4DED-A920-B452997A1E04}" type="slidenum">
              <a:rPr lang="ru-RU" smtClean="0"/>
              <a:pPr/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Na</a:t>
            </a:r>
            <a:r>
              <a:rPr lang="ru-RU" baseline="-25000" smtClean="0"/>
              <a:t>2</a:t>
            </a:r>
            <a:r>
              <a:rPr lang="en-US" smtClean="0"/>
              <a:t>SO</a:t>
            </a:r>
            <a:r>
              <a:rPr lang="en-US" baseline="-25000" smtClean="0"/>
              <a:t>4</a:t>
            </a:r>
            <a:r>
              <a:rPr lang="en-US" smtClean="0"/>
              <a:t>+H</a:t>
            </a:r>
            <a:r>
              <a:rPr lang="en-US" baseline="-25000" smtClean="0"/>
              <a:t>2</a:t>
            </a:r>
            <a:r>
              <a:rPr lang="en-US" smtClean="0"/>
              <a:t>CO</a:t>
            </a:r>
            <a:r>
              <a:rPr lang="en-US" baseline="-25000" smtClean="0"/>
              <a:t>3</a:t>
            </a: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H</a:t>
            </a:r>
            <a:r>
              <a:rPr lang="en-US" baseline="-25000" smtClean="0"/>
              <a:t>2</a:t>
            </a:r>
            <a:r>
              <a:rPr lang="en-US" smtClean="0"/>
              <a:t>SO</a:t>
            </a:r>
            <a:r>
              <a:rPr lang="en-US" baseline="-25000" smtClean="0"/>
              <a:t>4</a:t>
            </a:r>
            <a:r>
              <a:rPr lang="en-US" smtClean="0"/>
              <a:t> + = </a:t>
            </a:r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FB110DE-7751-4DED-A920-B452997A1E04}" type="slidenum">
              <a:rPr lang="ru-RU" smtClean="0"/>
              <a:pPr/>
              <a:t>15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2H</a:t>
            </a:r>
            <a:r>
              <a:rPr lang="en-US" baseline="-25000" smtClean="0"/>
              <a:t>2</a:t>
            </a:r>
            <a:r>
              <a:rPr lang="en-US" smtClean="0"/>
              <a:t>SO</a:t>
            </a:r>
            <a:r>
              <a:rPr lang="en-US" baseline="-25000" smtClean="0"/>
              <a:t>4</a:t>
            </a:r>
            <a:r>
              <a:rPr lang="ru-RU" smtClean="0"/>
              <a:t> + </a:t>
            </a:r>
            <a:r>
              <a:rPr lang="en-US" smtClean="0"/>
              <a:t>C =2SO</a:t>
            </a:r>
            <a:r>
              <a:rPr lang="en-US" baseline="-25000" smtClean="0"/>
              <a:t>2</a:t>
            </a:r>
            <a:r>
              <a:rPr lang="en-US" smtClean="0"/>
              <a:t> + 2</a:t>
            </a:r>
            <a:r>
              <a:rPr lang="ru-RU" smtClean="0"/>
              <a:t>Н</a:t>
            </a:r>
            <a:r>
              <a:rPr lang="ru-RU" baseline="-25000" smtClean="0"/>
              <a:t>2</a:t>
            </a:r>
            <a:r>
              <a:rPr lang="ru-RU" smtClean="0"/>
              <a:t>О</a:t>
            </a:r>
            <a:r>
              <a:rPr lang="en-US" smtClean="0"/>
              <a:t> + CO</a:t>
            </a:r>
            <a:r>
              <a:rPr lang="en-US" baseline="-25000" smtClean="0"/>
              <a:t>2</a:t>
            </a: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975C60-973E-4D97-B1B4-0374DFED1837}" type="slidenum">
              <a:rPr lang="ru-RU" smtClean="0"/>
              <a:pPr/>
              <a:t>20</a:t>
            </a:fld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2H</a:t>
            </a:r>
            <a:r>
              <a:rPr lang="en-US" baseline="-25000" smtClean="0"/>
              <a:t>2</a:t>
            </a:r>
            <a:r>
              <a:rPr lang="en-US" smtClean="0"/>
              <a:t>SO</a:t>
            </a:r>
            <a:r>
              <a:rPr lang="en-US" baseline="-25000" smtClean="0"/>
              <a:t>4</a:t>
            </a:r>
            <a:r>
              <a:rPr lang="ru-RU" smtClean="0"/>
              <a:t> + </a:t>
            </a:r>
            <a:r>
              <a:rPr lang="en-US" smtClean="0"/>
              <a:t>C =2SO</a:t>
            </a:r>
            <a:r>
              <a:rPr lang="en-US" baseline="-25000" smtClean="0"/>
              <a:t>2</a:t>
            </a:r>
            <a:r>
              <a:rPr lang="en-US" smtClean="0"/>
              <a:t> + 2</a:t>
            </a:r>
            <a:r>
              <a:rPr lang="ru-RU" smtClean="0"/>
              <a:t>Н</a:t>
            </a:r>
            <a:r>
              <a:rPr lang="ru-RU" baseline="-25000" smtClean="0"/>
              <a:t>2</a:t>
            </a:r>
            <a:r>
              <a:rPr lang="ru-RU" smtClean="0"/>
              <a:t>О</a:t>
            </a:r>
            <a:r>
              <a:rPr lang="en-US" smtClean="0"/>
              <a:t> + CO</a:t>
            </a:r>
            <a:r>
              <a:rPr lang="en-US" baseline="-25000" smtClean="0"/>
              <a:t>2</a:t>
            </a: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975C60-973E-4D97-B1B4-0374DFED1837}" type="slidenum">
              <a:rPr lang="ru-RU" smtClean="0"/>
              <a:pPr/>
              <a:t>21</a:t>
            </a:fld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CuSO</a:t>
            </a:r>
            <a:r>
              <a:rPr lang="en-US" baseline="-25000" smtClean="0"/>
              <a:t>4</a:t>
            </a:r>
            <a:r>
              <a:rPr lang="en-US" smtClean="0"/>
              <a:t> +2H</a:t>
            </a:r>
            <a:r>
              <a:rPr lang="en-US" baseline="-25000" smtClean="0"/>
              <a:t>2</a:t>
            </a:r>
            <a:r>
              <a:rPr lang="en-US" smtClean="0"/>
              <a:t>O + SO</a:t>
            </a:r>
            <a:r>
              <a:rPr lang="en-US" baseline="-25000" smtClean="0"/>
              <a:t>2</a:t>
            </a:r>
            <a:endParaRPr 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6FECCA-6A2D-462B-8104-7D4990A998F4}" type="slidenum">
              <a:rPr lang="ru-RU" smtClean="0"/>
              <a:pPr/>
              <a:t>22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 Н</a:t>
            </a:r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9936F0-D8DE-44F7-8A3A-F9C108044D4A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</a:t>
            </a:r>
          </a:p>
          <a:p>
            <a:pPr eaLnBrk="1" hangingPunct="1">
              <a:spcBef>
                <a:spcPct val="0"/>
              </a:spcBef>
            </a:pPr>
            <a:r>
              <a:rPr lang="en-US" b="1" smtClean="0"/>
              <a:t>O</a:t>
            </a:r>
          </a:p>
          <a:p>
            <a:pPr eaLnBrk="1" hangingPunct="1">
              <a:spcBef>
                <a:spcPct val="0"/>
              </a:spcBef>
            </a:pPr>
            <a:r>
              <a:rPr lang="en-US" b="1" smtClean="0"/>
              <a:t>S</a:t>
            </a:r>
            <a:endParaRPr lang="ru-RU" b="1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F0A998-899A-4A8C-B514-5DE332542D1D}" type="slidenum">
              <a:rPr lang="ru-RU" smtClean="0"/>
              <a:pPr/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</a:t>
            </a:r>
          </a:p>
          <a:p>
            <a:pPr eaLnBrk="1" hangingPunct="1">
              <a:spcBef>
                <a:spcPct val="0"/>
              </a:spcBef>
            </a:pPr>
            <a:r>
              <a:rPr lang="en-US" b="1" smtClean="0"/>
              <a:t>O</a:t>
            </a:r>
          </a:p>
          <a:p>
            <a:pPr eaLnBrk="1" hangingPunct="1">
              <a:spcBef>
                <a:spcPct val="0"/>
              </a:spcBef>
            </a:pPr>
            <a:r>
              <a:rPr lang="en-US" b="1" smtClean="0"/>
              <a:t>S</a:t>
            </a:r>
            <a:endParaRPr lang="ru-RU" b="1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F0A998-899A-4A8C-B514-5DE332542D1D}" type="slidenum">
              <a:rPr lang="ru-RU" smtClean="0"/>
              <a:pPr/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</a:t>
            </a:r>
            <a:r>
              <a:rPr lang="en-US" baseline="30000" smtClean="0"/>
              <a:t>+</a:t>
            </a:r>
            <a:r>
              <a:rPr lang="en-US" smtClean="0"/>
              <a:t>→ H</a:t>
            </a:r>
            <a:r>
              <a:rPr lang="en-US" baseline="30000" smtClean="0"/>
              <a:t>0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</a:t>
            </a:r>
            <a:r>
              <a:rPr lang="en-US" baseline="30000" smtClean="0"/>
              <a:t>+6</a:t>
            </a:r>
            <a:r>
              <a:rPr lang="en-US" smtClean="0"/>
              <a:t>→ S</a:t>
            </a:r>
            <a:r>
              <a:rPr lang="en-US" baseline="30000" smtClean="0"/>
              <a:t>+4</a:t>
            </a:r>
            <a:endParaRPr 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2B319D9-9D97-449C-8C0C-20E34F6660BF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Разбавленная серная кислота соль</a:t>
            </a: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ru-RU" smtClean="0"/>
              <a:t>металл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r>
              <a:rPr lang="ru-RU" smtClean="0"/>
              <a:t>Основание 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Оксиды металлов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Соль +кислота</a:t>
            </a:r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57913F2-91D7-4658-9E0E-3CA0F16DE2C7}" type="slidenum">
              <a:rPr lang="ru-RU" smtClean="0"/>
              <a:pPr/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</a:t>
            </a:r>
            <a:r>
              <a:rPr lang="en-US" baseline="-25000" smtClean="0"/>
              <a:t>2</a:t>
            </a:r>
            <a:r>
              <a:rPr lang="en-US" smtClean="0"/>
              <a:t>SO</a:t>
            </a:r>
            <a:r>
              <a:rPr lang="en-US" baseline="-25000" smtClean="0"/>
              <a:t>4</a:t>
            </a:r>
            <a:r>
              <a:rPr lang="en-US" smtClean="0"/>
              <a:t> + Mg = MgSO</a:t>
            </a:r>
            <a:r>
              <a:rPr lang="en-US" baseline="-25000" smtClean="0"/>
              <a:t>4</a:t>
            </a:r>
            <a:r>
              <a:rPr lang="en-US" smtClean="0"/>
              <a:t> +H</a:t>
            </a:r>
            <a:r>
              <a:rPr lang="en-US" baseline="-25000" smtClean="0"/>
              <a:t>2     </a:t>
            </a:r>
            <a:r>
              <a:rPr lang="en-US" smtClean="0"/>
              <a:t>MgSO</a:t>
            </a:r>
            <a:r>
              <a:rPr lang="en-US" baseline="-25000" smtClean="0"/>
              <a:t>4</a:t>
            </a:r>
            <a:r>
              <a:rPr lang="en-US" smtClean="0"/>
              <a:t> +H</a:t>
            </a:r>
            <a:r>
              <a:rPr lang="en-US" baseline="-25000" smtClean="0"/>
              <a:t>2</a:t>
            </a:r>
            <a:endParaRPr lang="ru-RU" smtClean="0"/>
          </a:p>
          <a:p>
            <a:pPr eaLnBrk="1" hangingPunct="1">
              <a:spcBef>
                <a:spcPct val="0"/>
              </a:spcBef>
            </a:pPr>
            <a:endParaRPr lang="en-US" baseline="-25000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H</a:t>
            </a:r>
            <a:r>
              <a:rPr lang="en-US" baseline="-25000" smtClean="0"/>
              <a:t>2</a:t>
            </a:r>
            <a:r>
              <a:rPr lang="en-US" smtClean="0"/>
              <a:t>SO</a:t>
            </a:r>
            <a:r>
              <a:rPr lang="en-US" baseline="-25000" smtClean="0"/>
              <a:t>4</a:t>
            </a:r>
            <a:r>
              <a:rPr lang="en-US" smtClean="0"/>
              <a:t> + Zn =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ZnSO</a:t>
            </a:r>
            <a:r>
              <a:rPr lang="en-US" baseline="-25000" smtClean="0"/>
              <a:t>4</a:t>
            </a:r>
            <a:r>
              <a:rPr lang="en-US" smtClean="0"/>
              <a:t> +H</a:t>
            </a:r>
            <a:r>
              <a:rPr lang="en-US" baseline="-25000" smtClean="0"/>
              <a:t>2</a:t>
            </a:r>
            <a:endParaRPr lang="en-US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A39BB5-6E81-4EF0-B1D8-ECBC04881026}" type="slidenum">
              <a:rPr lang="ru-RU" smtClean="0"/>
              <a:pPr/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</a:t>
            </a:r>
            <a:r>
              <a:rPr lang="en-US" baseline="-25000" smtClean="0"/>
              <a:t>2</a:t>
            </a:r>
            <a:r>
              <a:rPr lang="en-US" smtClean="0"/>
              <a:t>SO</a:t>
            </a:r>
            <a:r>
              <a:rPr lang="en-US" baseline="-25000" smtClean="0"/>
              <a:t>4</a:t>
            </a:r>
            <a:r>
              <a:rPr lang="en-US" smtClean="0"/>
              <a:t> + Mg = MgSO</a:t>
            </a:r>
            <a:r>
              <a:rPr lang="en-US" baseline="-25000" smtClean="0"/>
              <a:t>4</a:t>
            </a:r>
            <a:r>
              <a:rPr lang="en-US" smtClean="0"/>
              <a:t> +H</a:t>
            </a:r>
            <a:r>
              <a:rPr lang="en-US" baseline="-25000" smtClean="0"/>
              <a:t>2     </a:t>
            </a:r>
            <a:r>
              <a:rPr lang="en-US" smtClean="0"/>
              <a:t>MgSO</a:t>
            </a:r>
            <a:r>
              <a:rPr lang="en-US" baseline="-25000" smtClean="0"/>
              <a:t>4</a:t>
            </a:r>
            <a:r>
              <a:rPr lang="en-US" smtClean="0"/>
              <a:t> +H</a:t>
            </a:r>
            <a:r>
              <a:rPr lang="en-US" baseline="-25000" smtClean="0"/>
              <a:t>2</a:t>
            </a:r>
            <a:endParaRPr lang="ru-RU" smtClean="0"/>
          </a:p>
          <a:p>
            <a:pPr eaLnBrk="1" hangingPunct="1">
              <a:spcBef>
                <a:spcPct val="0"/>
              </a:spcBef>
            </a:pPr>
            <a:endParaRPr lang="en-US" baseline="-25000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H</a:t>
            </a:r>
            <a:r>
              <a:rPr lang="en-US" baseline="-25000" smtClean="0"/>
              <a:t>2</a:t>
            </a:r>
            <a:r>
              <a:rPr lang="en-US" smtClean="0"/>
              <a:t>SO</a:t>
            </a:r>
            <a:r>
              <a:rPr lang="en-US" baseline="-25000" smtClean="0"/>
              <a:t>4</a:t>
            </a:r>
            <a:r>
              <a:rPr lang="en-US" smtClean="0"/>
              <a:t> + Zn =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ZnSO</a:t>
            </a:r>
            <a:r>
              <a:rPr lang="en-US" baseline="-25000" smtClean="0"/>
              <a:t>4</a:t>
            </a:r>
            <a:r>
              <a:rPr lang="en-US" smtClean="0"/>
              <a:t> +H</a:t>
            </a:r>
            <a:r>
              <a:rPr lang="en-US" baseline="-25000" smtClean="0"/>
              <a:t>2</a:t>
            </a:r>
            <a:endParaRPr lang="en-US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A39BB5-6E81-4EF0-B1D8-ECBC04881026}" type="slidenum">
              <a:rPr lang="ru-RU" smtClean="0"/>
              <a:pPr/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</a:t>
            </a:r>
            <a:r>
              <a:rPr lang="en-US" baseline="-25000" smtClean="0"/>
              <a:t>2</a:t>
            </a:r>
            <a:r>
              <a:rPr lang="en-US" smtClean="0"/>
              <a:t>SO</a:t>
            </a:r>
            <a:r>
              <a:rPr lang="en-US" baseline="-25000" smtClean="0"/>
              <a:t>4</a:t>
            </a:r>
            <a:r>
              <a:rPr lang="en-US" smtClean="0"/>
              <a:t> + Mg = MgSO</a:t>
            </a:r>
            <a:r>
              <a:rPr lang="en-US" baseline="-25000" smtClean="0"/>
              <a:t>4</a:t>
            </a:r>
            <a:r>
              <a:rPr lang="en-US" smtClean="0"/>
              <a:t> +H</a:t>
            </a:r>
            <a:r>
              <a:rPr lang="en-US" baseline="-25000" smtClean="0"/>
              <a:t>2     </a:t>
            </a:r>
            <a:r>
              <a:rPr lang="en-US" smtClean="0"/>
              <a:t>MgSO</a:t>
            </a:r>
            <a:r>
              <a:rPr lang="en-US" baseline="-25000" smtClean="0"/>
              <a:t>4</a:t>
            </a:r>
            <a:r>
              <a:rPr lang="en-US" smtClean="0"/>
              <a:t> +H</a:t>
            </a:r>
            <a:r>
              <a:rPr lang="en-US" baseline="-25000" smtClean="0"/>
              <a:t>2</a:t>
            </a:r>
            <a:endParaRPr lang="ru-RU" smtClean="0"/>
          </a:p>
          <a:p>
            <a:pPr eaLnBrk="1" hangingPunct="1">
              <a:spcBef>
                <a:spcPct val="0"/>
              </a:spcBef>
            </a:pPr>
            <a:endParaRPr lang="en-US" baseline="-25000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H</a:t>
            </a:r>
            <a:r>
              <a:rPr lang="en-US" baseline="-25000" smtClean="0"/>
              <a:t>2</a:t>
            </a:r>
            <a:r>
              <a:rPr lang="en-US" smtClean="0"/>
              <a:t>SO</a:t>
            </a:r>
            <a:r>
              <a:rPr lang="en-US" baseline="-25000" smtClean="0"/>
              <a:t>4</a:t>
            </a:r>
            <a:r>
              <a:rPr lang="en-US" smtClean="0"/>
              <a:t> + Zn =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ZnSO</a:t>
            </a:r>
            <a:r>
              <a:rPr lang="en-US" baseline="-25000" smtClean="0"/>
              <a:t>4</a:t>
            </a:r>
            <a:r>
              <a:rPr lang="en-US" smtClean="0"/>
              <a:t> +H</a:t>
            </a:r>
            <a:r>
              <a:rPr lang="en-US" baseline="-25000" smtClean="0"/>
              <a:t>2</a:t>
            </a:r>
            <a:endParaRPr lang="en-US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A39BB5-6E81-4EF0-B1D8-ECBC04881026}" type="slidenum">
              <a:rPr lang="ru-RU" smtClean="0"/>
              <a:pPr/>
              <a:t>11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BA6B62-674F-4635-94B7-6CFEA5C905D9}" type="datetimeFigureOut">
              <a:rPr lang="ru-RU" smtClean="0"/>
              <a:pPr>
                <a:defRPr/>
              </a:pPr>
              <a:t>19.08.2012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8AC652-199C-40F1-BE04-68CB02CE4D3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D62C25-DD4A-42DF-AE03-5D04FC7EAACE}" type="datetimeFigureOut">
              <a:rPr lang="ru-RU" smtClean="0"/>
              <a:pPr>
                <a:defRPr/>
              </a:pPr>
              <a:t>19.08.2012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195CFC-8A34-4E0F-8C7B-4812C1DA93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2C819F-CD49-4E0C-8391-8B57F1CDBDDA}" type="datetimeFigureOut">
              <a:rPr lang="ru-RU" smtClean="0"/>
              <a:pPr>
                <a:defRPr/>
              </a:pPr>
              <a:t>19.08.2012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893716-9204-4607-B245-DB5B31D2375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D400DF-67EB-4EB0-88F1-86353B0A6732}" type="datetimeFigureOut">
              <a:rPr lang="ru-RU" smtClean="0"/>
              <a:pPr>
                <a:defRPr/>
              </a:pPr>
              <a:t>19.08.2012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4C672F-79B8-4CEE-A367-9C49BCF0579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0FE724-A755-49B3-90DD-3D54EBFE942A}" type="datetimeFigureOut">
              <a:rPr lang="ru-RU" smtClean="0"/>
              <a:pPr>
                <a:defRPr/>
              </a:pPr>
              <a:t>19.08.2012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D688D2-3250-466E-ADD0-BE87B0AEE39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9D3329-FAFA-4C6C-AC62-A43ADA2709F6}" type="datetimeFigureOut">
              <a:rPr lang="ru-RU" smtClean="0"/>
              <a:pPr>
                <a:defRPr/>
              </a:pPr>
              <a:t>19.08.2012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CBDE56-91C9-4239-9B68-AABE396A0D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62DA06-D109-47C7-9D50-9CD235D8E394}" type="datetimeFigureOut">
              <a:rPr lang="ru-RU" smtClean="0"/>
              <a:pPr>
                <a:defRPr/>
              </a:pPr>
              <a:t>19.08.2012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4C1A11-DFA2-44D5-AE2A-9344C88C275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26BFEF-19F4-4A84-928A-621F2F0B70D7}" type="datetimeFigureOut">
              <a:rPr lang="ru-RU" smtClean="0"/>
              <a:pPr>
                <a:defRPr/>
              </a:pPr>
              <a:t>19.08.2012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A42988-E07E-4F1C-9B9A-1C72E958BA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172B88-D093-4018-9A37-E55728335EB0}" type="datetimeFigureOut">
              <a:rPr lang="ru-RU" smtClean="0"/>
              <a:pPr>
                <a:defRPr/>
              </a:pPr>
              <a:t>19.08.2012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8EDB23-8439-45B7-BC39-B3007BED70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F0B463-4DC7-45E7-B520-E4218A31F91A}" type="datetimeFigureOut">
              <a:rPr lang="ru-RU" smtClean="0"/>
              <a:pPr>
                <a:defRPr/>
              </a:pPr>
              <a:t>19.08.2012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79CE7A-D529-4313-BA4D-46C2D9C09E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3188FA-23E0-4F25-BD90-E08A0573BA70}" type="datetimeFigureOut">
              <a:rPr lang="ru-RU" smtClean="0"/>
              <a:pPr>
                <a:defRPr/>
              </a:pPr>
              <a:t>19.08.2012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6359FAA7-3D38-400A-9CE8-79C7ED8E617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DD388BC-0A4B-434B-A6CC-579DEE3EA6F2}" type="datetimeFigureOut">
              <a:rPr lang="ru-RU" smtClean="0"/>
              <a:pPr>
                <a:defRPr/>
              </a:pPr>
              <a:t>19.08.2012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FB5AA00E-E318-422E-8B0E-00AD29A5C37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../&#1052;&#1086;&#1080;%20&#1076;&#1086;&#1082;&#1091;&#1084;&#1077;&#1085;&#1090;&#1099;/&#1055;&#1088;&#1077;&#1079;&#1077;&#1085;&#1090;&#1072;&#1094;&#1080;&#1103;%20&#1089;&#1077;&#1088;&#1085;&#1103;%20&#1082;&#1080;&#1089;&#1083;&#1086;&#1090;&#1072;.pptx" TargetMode="External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0.xml"/><Relationship Id="rId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57200" y="2143125"/>
            <a:ext cx="8229600" cy="128587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6700" dirty="0" smtClean="0">
                <a:solidFill>
                  <a:srgbClr val="FFFF00"/>
                </a:solidFill>
                <a:latin typeface="Monotype Corsiva" pitchFamily="66" charset="0"/>
              </a:rPr>
              <a:t>Тема: Серная кислота:</a:t>
            </a:r>
            <a:r>
              <a:rPr lang="en-US" sz="6700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6700" dirty="0" smtClean="0">
                <a:solidFill>
                  <a:srgbClr val="FFFF00"/>
                </a:solidFill>
                <a:latin typeface="Monotype Corsiva" pitchFamily="66" charset="0"/>
              </a:rPr>
              <a:t>строение,  свойства.</a:t>
            </a:r>
            <a:r>
              <a:rPr lang="en-US" sz="6700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solidFill>
                  <a:srgbClr val="FFFFFF"/>
                </a:solidFill>
              </a:rPr>
              <a:t/>
            </a:r>
            <a:br>
              <a:rPr lang="ru-RU" dirty="0" smtClean="0">
                <a:solidFill>
                  <a:srgbClr val="FFFFFF"/>
                </a:solidFill>
              </a:rPr>
            </a:br>
            <a:endParaRPr lang="ru-RU" dirty="0"/>
          </a:p>
        </p:txBody>
      </p:sp>
      <p:sp>
        <p:nvSpPr>
          <p:cNvPr id="819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4365104"/>
            <a:ext cx="5046712" cy="1752600"/>
          </a:xfrm>
        </p:spPr>
        <p:txBody>
          <a:bodyPr lIns="118872" tIns="0" rIns="45720" bIns="0" anchor="b">
            <a:normAutofit/>
          </a:bodyPr>
          <a:lstStyle/>
          <a:p>
            <a:pPr algn="l" eaLnBrk="1" hangingPunct="1">
              <a:defRPr/>
            </a:pPr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Презентацию подготовил: учитель химии </a:t>
            </a:r>
            <a:r>
              <a:rPr lang="ru-RU" sz="28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Неяскин</a:t>
            </a:r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А.Н.</a:t>
            </a:r>
            <a:endParaRPr lang="ru-RU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76" name="Прямоугольник 3"/>
          <p:cNvSpPr>
            <a:spLocks noChangeArrowheads="1"/>
          </p:cNvSpPr>
          <p:nvPr/>
        </p:nvSpPr>
        <p:spPr bwMode="auto">
          <a:xfrm>
            <a:off x="2286000" y="500063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071538" y="500042"/>
            <a:ext cx="34178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H</a:t>
            </a:r>
            <a:r>
              <a:rPr lang="en-US" sz="4000" baseline="-25000" dirty="0">
                <a:solidFill>
                  <a:schemeClr val="tx1"/>
                </a:solidFill>
              </a:rPr>
              <a:t>2</a:t>
            </a:r>
            <a:r>
              <a:rPr lang="en-US" sz="4000" dirty="0">
                <a:solidFill>
                  <a:schemeClr val="tx1"/>
                </a:solidFill>
              </a:rPr>
              <a:t>SO</a:t>
            </a:r>
            <a:r>
              <a:rPr lang="en-US" sz="4000" baseline="-25000" dirty="0">
                <a:solidFill>
                  <a:schemeClr val="tx1"/>
                </a:solidFill>
              </a:rPr>
              <a:t>4</a:t>
            </a:r>
            <a:r>
              <a:rPr lang="en-US" sz="4000" dirty="0">
                <a:solidFill>
                  <a:schemeClr val="tx1"/>
                </a:solidFill>
              </a:rPr>
              <a:t> + Mg =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4429124" y="500042"/>
            <a:ext cx="3000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MgSO</a:t>
            </a:r>
            <a:r>
              <a:rPr lang="en-US" sz="4000" baseline="-25000" dirty="0">
                <a:solidFill>
                  <a:schemeClr val="tx1"/>
                </a:solidFill>
              </a:rPr>
              <a:t>4</a:t>
            </a:r>
            <a:r>
              <a:rPr lang="en-US" sz="4000" dirty="0">
                <a:solidFill>
                  <a:schemeClr val="tx1"/>
                </a:solidFill>
              </a:rPr>
              <a:t> +H</a:t>
            </a:r>
            <a:r>
              <a:rPr lang="en-US" sz="4000" baseline="-25000" dirty="0">
                <a:solidFill>
                  <a:schemeClr val="tx1"/>
                </a:solidFill>
              </a:rPr>
              <a:t>2</a:t>
            </a:r>
            <a:endParaRPr lang="ru-RU" sz="4000" dirty="0"/>
          </a:p>
        </p:txBody>
      </p:sp>
      <p:pic>
        <p:nvPicPr>
          <p:cNvPr id="6" name="Рисунок 5" descr="серная кислота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714356"/>
            <a:ext cx="9144000" cy="5383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142976" y="428604"/>
            <a:ext cx="330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H</a:t>
            </a:r>
            <a:r>
              <a:rPr lang="en-US" sz="4000" baseline="-25000" dirty="0">
                <a:solidFill>
                  <a:schemeClr val="tx1"/>
                </a:solidFill>
              </a:rPr>
              <a:t>2</a:t>
            </a:r>
            <a:r>
              <a:rPr lang="en-US" sz="4000" dirty="0">
                <a:solidFill>
                  <a:schemeClr val="tx1"/>
                </a:solidFill>
              </a:rPr>
              <a:t>SO</a:t>
            </a:r>
            <a:r>
              <a:rPr lang="en-US" sz="4000" baseline="-25000" dirty="0">
                <a:solidFill>
                  <a:schemeClr val="tx1"/>
                </a:solidFill>
              </a:rPr>
              <a:t>4</a:t>
            </a:r>
            <a:r>
              <a:rPr lang="en-US" sz="4000" dirty="0">
                <a:solidFill>
                  <a:schemeClr val="tx1"/>
                </a:solidFill>
              </a:rPr>
              <a:t> + Zn =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4357686" y="428604"/>
            <a:ext cx="2717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ZnSO</a:t>
            </a:r>
            <a:r>
              <a:rPr lang="en-US" sz="4000" baseline="-25000" dirty="0">
                <a:solidFill>
                  <a:schemeClr val="tx1"/>
                </a:solidFill>
              </a:rPr>
              <a:t>4</a:t>
            </a:r>
            <a:r>
              <a:rPr lang="en-US" sz="4000" dirty="0">
                <a:solidFill>
                  <a:schemeClr val="tx1"/>
                </a:solidFill>
              </a:rPr>
              <a:t> +H</a:t>
            </a:r>
            <a:r>
              <a:rPr lang="en-US" sz="4000" baseline="-25000" dirty="0">
                <a:solidFill>
                  <a:schemeClr val="tx1"/>
                </a:solidFill>
              </a:rPr>
              <a:t>2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серная кислота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7419"/>
            <a:ext cx="9144000" cy="5383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"/>
          <p:cNvSpPr>
            <a:spLocks noChangeArrowheads="1"/>
          </p:cNvSpPr>
          <p:nvPr/>
        </p:nvSpPr>
        <p:spPr bwMode="auto">
          <a:xfrm>
            <a:off x="1000100" y="357166"/>
            <a:ext cx="3816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chemeClr val="tx1"/>
                </a:solidFill>
              </a:rPr>
              <a:t>H</a:t>
            </a:r>
            <a:r>
              <a:rPr lang="en-US" sz="4000" baseline="-25000">
                <a:solidFill>
                  <a:schemeClr val="tx1"/>
                </a:solidFill>
              </a:rPr>
              <a:t>2</a:t>
            </a:r>
            <a:r>
              <a:rPr lang="en-US" sz="4000">
                <a:solidFill>
                  <a:schemeClr val="tx1"/>
                </a:solidFill>
              </a:rPr>
              <a:t>SO</a:t>
            </a:r>
            <a:r>
              <a:rPr lang="en-US" sz="4000" baseline="-25000">
                <a:solidFill>
                  <a:schemeClr val="tx1"/>
                </a:solidFill>
              </a:rPr>
              <a:t>4</a:t>
            </a:r>
            <a:r>
              <a:rPr lang="en-US" sz="4000">
                <a:solidFill>
                  <a:schemeClr val="tx1"/>
                </a:solidFill>
              </a:rPr>
              <a:t> + Mg</a:t>
            </a:r>
            <a:r>
              <a:rPr lang="ru-RU" sz="4000">
                <a:solidFill>
                  <a:schemeClr val="tx1"/>
                </a:solidFill>
              </a:rPr>
              <a:t>О</a:t>
            </a:r>
            <a:r>
              <a:rPr lang="en-US" sz="4000">
                <a:solidFill>
                  <a:schemeClr val="tx1"/>
                </a:solidFill>
              </a:rPr>
              <a:t> =</a:t>
            </a:r>
            <a:endParaRPr lang="ru-RU" sz="400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4786288" y="357166"/>
            <a:ext cx="32321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MgSO</a:t>
            </a:r>
            <a:r>
              <a:rPr lang="en-US" sz="4000" baseline="-25000">
                <a:solidFill>
                  <a:schemeClr val="tx1"/>
                </a:solidFill>
              </a:rPr>
              <a:t>4</a:t>
            </a:r>
            <a:r>
              <a:rPr lang="en-US" sz="4000">
                <a:solidFill>
                  <a:schemeClr val="tx1"/>
                </a:solidFill>
              </a:rPr>
              <a:t> +H</a:t>
            </a:r>
            <a:r>
              <a:rPr lang="en-US" sz="4000" baseline="-25000">
                <a:solidFill>
                  <a:schemeClr val="tx1"/>
                </a:solidFill>
              </a:rPr>
              <a:t>2</a:t>
            </a:r>
            <a:r>
              <a:rPr lang="ru-RU" sz="4000">
                <a:solidFill>
                  <a:schemeClr val="tx1"/>
                </a:solidFill>
              </a:rPr>
              <a:t>О</a:t>
            </a:r>
            <a:endParaRPr lang="ru-RU" sz="4000"/>
          </a:p>
        </p:txBody>
      </p:sp>
      <p:pic>
        <p:nvPicPr>
          <p:cNvPr id="6" name="Рисунок 5" descr="серная кислота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1000108"/>
            <a:ext cx="7572428" cy="4691845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571472" y="5929330"/>
            <a:ext cx="285752" cy="35719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14876" y="592933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водород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0100" y="5929330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сера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3174" y="592933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кислород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15140" y="5929330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магний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071670" y="5929330"/>
            <a:ext cx="285752" cy="35719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286248" y="5929330"/>
            <a:ext cx="285752" cy="35719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215074" y="5929330"/>
            <a:ext cx="285752" cy="357190"/>
          </a:xfrm>
          <a:prstGeom prst="ellipse">
            <a:avLst/>
          </a:prstGeom>
          <a:solidFill>
            <a:srgbClr val="ABB6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785786" y="285728"/>
            <a:ext cx="46640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H</a:t>
            </a:r>
            <a:r>
              <a:rPr lang="en-US" sz="4000" baseline="-25000" dirty="0">
                <a:solidFill>
                  <a:schemeClr val="tx1"/>
                </a:solidFill>
              </a:rPr>
              <a:t>2</a:t>
            </a:r>
            <a:r>
              <a:rPr lang="en-US" sz="4000" dirty="0">
                <a:solidFill>
                  <a:schemeClr val="tx1"/>
                </a:solidFill>
              </a:rPr>
              <a:t>SO</a:t>
            </a:r>
            <a:r>
              <a:rPr lang="en-US" sz="4000" baseline="-25000" dirty="0">
                <a:solidFill>
                  <a:schemeClr val="tx1"/>
                </a:solidFill>
              </a:rPr>
              <a:t>4</a:t>
            </a:r>
            <a:r>
              <a:rPr lang="en-US" sz="4000" dirty="0">
                <a:solidFill>
                  <a:schemeClr val="tx1"/>
                </a:solidFill>
              </a:rPr>
              <a:t> +</a:t>
            </a:r>
            <a:r>
              <a:rPr lang="ru-RU" sz="4000" dirty="0">
                <a:solidFill>
                  <a:schemeClr val="tx1"/>
                </a:solidFill>
              </a:rPr>
              <a:t> </a:t>
            </a:r>
            <a:r>
              <a:rPr lang="en-US" sz="4000" dirty="0">
                <a:solidFill>
                  <a:schemeClr val="tx1"/>
                </a:solidFill>
              </a:rPr>
              <a:t>Ca(OH)</a:t>
            </a:r>
            <a:r>
              <a:rPr lang="en-US" sz="4000" baseline="-25000" dirty="0">
                <a:solidFill>
                  <a:schemeClr val="tx1"/>
                </a:solidFill>
              </a:rPr>
              <a:t>2</a:t>
            </a:r>
            <a:r>
              <a:rPr lang="en-US" sz="4000" dirty="0">
                <a:solidFill>
                  <a:schemeClr val="tx1"/>
                </a:solidFill>
              </a:rPr>
              <a:t> =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357786" y="285728"/>
            <a:ext cx="3175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CaSO</a:t>
            </a:r>
            <a:r>
              <a:rPr lang="en-US" sz="4000" baseline="-25000" dirty="0">
                <a:solidFill>
                  <a:schemeClr val="tx1"/>
                </a:solidFill>
              </a:rPr>
              <a:t>4</a:t>
            </a:r>
            <a:r>
              <a:rPr lang="en-US" sz="4000" dirty="0">
                <a:solidFill>
                  <a:schemeClr val="tx1"/>
                </a:solidFill>
              </a:rPr>
              <a:t> +H</a:t>
            </a:r>
            <a:r>
              <a:rPr lang="en-US" sz="4000" baseline="-25000" dirty="0">
                <a:solidFill>
                  <a:schemeClr val="tx1"/>
                </a:solidFill>
              </a:rPr>
              <a:t>2</a:t>
            </a:r>
            <a:r>
              <a:rPr lang="en-US" sz="4000" dirty="0">
                <a:solidFill>
                  <a:schemeClr val="tx1"/>
                </a:solidFill>
              </a:rPr>
              <a:t>O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серная кислота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7419"/>
            <a:ext cx="9144000" cy="5383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428625" y="785812"/>
            <a:ext cx="8715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H</a:t>
            </a:r>
            <a:r>
              <a:rPr lang="en-US" sz="3600" baseline="-25000" dirty="0">
                <a:solidFill>
                  <a:schemeClr val="tx1"/>
                </a:solidFill>
              </a:rPr>
              <a:t>2</a:t>
            </a:r>
            <a:r>
              <a:rPr lang="en-US" sz="3600" dirty="0">
                <a:solidFill>
                  <a:schemeClr val="tx1"/>
                </a:solidFill>
              </a:rPr>
              <a:t>SO</a:t>
            </a:r>
            <a:r>
              <a:rPr lang="en-US" sz="3600" baseline="-25000" dirty="0">
                <a:solidFill>
                  <a:schemeClr val="tx1"/>
                </a:solidFill>
              </a:rPr>
              <a:t>4</a:t>
            </a:r>
            <a:r>
              <a:rPr lang="en-US" sz="3600" dirty="0">
                <a:solidFill>
                  <a:schemeClr val="tx1"/>
                </a:solidFill>
              </a:rPr>
              <a:t> +</a:t>
            </a:r>
            <a:r>
              <a:rPr lang="ru-RU" sz="3600" dirty="0">
                <a:solidFill>
                  <a:schemeClr val="tx1"/>
                </a:solidFill>
              </a:rPr>
              <a:t> </a:t>
            </a:r>
            <a:r>
              <a:rPr lang="en-US" sz="3600" dirty="0">
                <a:solidFill>
                  <a:schemeClr val="tx1"/>
                </a:solidFill>
              </a:rPr>
              <a:t>Na</a:t>
            </a:r>
            <a:r>
              <a:rPr lang="ru-RU" sz="3600" baseline="-25000" dirty="0">
                <a:solidFill>
                  <a:schemeClr val="tx1"/>
                </a:solidFill>
              </a:rPr>
              <a:t>2</a:t>
            </a:r>
            <a:r>
              <a:rPr lang="en-US" sz="3600" dirty="0">
                <a:solidFill>
                  <a:schemeClr val="tx1"/>
                </a:solidFill>
              </a:rPr>
              <a:t>CO</a:t>
            </a:r>
            <a:r>
              <a:rPr lang="en-US" sz="3600" baseline="-25000" dirty="0">
                <a:solidFill>
                  <a:schemeClr val="tx1"/>
                </a:solidFill>
              </a:rPr>
              <a:t>3 </a:t>
            </a:r>
            <a:r>
              <a:rPr lang="en-US" sz="3600" dirty="0">
                <a:solidFill>
                  <a:schemeClr val="tx1"/>
                </a:solidFill>
              </a:rPr>
              <a:t>=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7929563" y="0"/>
            <a:ext cx="10493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CO</a:t>
            </a:r>
            <a:r>
              <a:rPr lang="en-US" sz="3600" baseline="-25000">
                <a:solidFill>
                  <a:schemeClr val="tx1"/>
                </a:solidFill>
              </a:rPr>
              <a:t>2</a:t>
            </a:r>
            <a:endParaRPr lang="ru-RU" sz="360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7786688" y="1571625"/>
            <a:ext cx="13049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  H</a:t>
            </a:r>
            <a:r>
              <a:rPr lang="en-US" sz="3600" baseline="-25000">
                <a:solidFill>
                  <a:schemeClr val="tx1"/>
                </a:solidFill>
              </a:rPr>
              <a:t>2</a:t>
            </a:r>
            <a:r>
              <a:rPr lang="en-US" sz="3600">
                <a:solidFill>
                  <a:schemeClr val="tx1"/>
                </a:solidFill>
              </a:rPr>
              <a:t>O</a:t>
            </a:r>
            <a:endParaRPr lang="ru-RU" sz="3600">
              <a:solidFill>
                <a:schemeClr val="tx1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rot="5400000" flipH="1" flipV="1">
            <a:off x="7679531" y="607219"/>
            <a:ext cx="357187" cy="285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6200000" flipH="1">
            <a:off x="7715250" y="1500187"/>
            <a:ext cx="357188" cy="3571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 flipH="1" flipV="1">
            <a:off x="8680450" y="320675"/>
            <a:ext cx="500063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4214813" y="785812"/>
            <a:ext cx="37830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Na</a:t>
            </a:r>
            <a:r>
              <a:rPr lang="ru-RU" sz="4000" baseline="-25000" dirty="0">
                <a:solidFill>
                  <a:schemeClr val="tx1"/>
                </a:solidFill>
              </a:rPr>
              <a:t>2</a:t>
            </a:r>
            <a:r>
              <a:rPr lang="en-US" sz="4000" dirty="0">
                <a:solidFill>
                  <a:schemeClr val="tx1"/>
                </a:solidFill>
              </a:rPr>
              <a:t>SO</a:t>
            </a:r>
            <a:r>
              <a:rPr lang="en-US" sz="4000" baseline="-25000" dirty="0">
                <a:solidFill>
                  <a:schemeClr val="tx1"/>
                </a:solidFill>
              </a:rPr>
              <a:t>4</a:t>
            </a:r>
            <a:r>
              <a:rPr lang="en-US" sz="4000" dirty="0">
                <a:solidFill>
                  <a:schemeClr val="tx1"/>
                </a:solidFill>
              </a:rPr>
              <a:t>+H</a:t>
            </a:r>
            <a:r>
              <a:rPr lang="en-US" sz="4000" baseline="-25000" dirty="0">
                <a:solidFill>
                  <a:schemeClr val="tx1"/>
                </a:solidFill>
              </a:rPr>
              <a:t>2</a:t>
            </a:r>
            <a:r>
              <a:rPr lang="en-US" sz="4000" dirty="0">
                <a:solidFill>
                  <a:schemeClr val="tx1"/>
                </a:solidFill>
              </a:rPr>
              <a:t>CO</a:t>
            </a:r>
            <a:r>
              <a:rPr lang="en-US" sz="4000" baseline="-25000" dirty="0">
                <a:solidFill>
                  <a:schemeClr val="tx1"/>
                </a:solidFill>
              </a:rPr>
              <a:t>3</a:t>
            </a:r>
            <a:endParaRPr lang="en-US" sz="4000" dirty="0"/>
          </a:p>
        </p:txBody>
      </p:sp>
      <p:pic>
        <p:nvPicPr>
          <p:cNvPr id="15" name="Рисунок 14" descr="серная кислота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5860"/>
            <a:ext cx="9144000" cy="5383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357314" y="285728"/>
            <a:ext cx="3579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H</a:t>
            </a:r>
            <a:r>
              <a:rPr lang="en-US" sz="3600" baseline="-25000" dirty="0">
                <a:solidFill>
                  <a:schemeClr val="tx1"/>
                </a:solidFill>
              </a:rPr>
              <a:t>2</a:t>
            </a:r>
            <a:r>
              <a:rPr lang="en-US" sz="3600" dirty="0">
                <a:solidFill>
                  <a:schemeClr val="tx1"/>
                </a:solidFill>
              </a:rPr>
              <a:t>SO</a:t>
            </a:r>
            <a:r>
              <a:rPr lang="en-US" sz="3600" baseline="-25000" dirty="0">
                <a:solidFill>
                  <a:schemeClr val="tx1"/>
                </a:solidFill>
              </a:rPr>
              <a:t>4</a:t>
            </a:r>
            <a:r>
              <a:rPr lang="en-US" sz="3600" dirty="0">
                <a:solidFill>
                  <a:schemeClr val="tx1"/>
                </a:solidFill>
              </a:rPr>
              <a:t> +BaCl</a:t>
            </a:r>
            <a:r>
              <a:rPr lang="en-US" sz="3600" baseline="-25000" dirty="0">
                <a:solidFill>
                  <a:schemeClr val="tx1"/>
                </a:solidFill>
              </a:rPr>
              <a:t>2 </a:t>
            </a:r>
            <a:r>
              <a:rPr lang="en-US" sz="3600" dirty="0">
                <a:solidFill>
                  <a:schemeClr val="tx1"/>
                </a:solidFill>
              </a:rPr>
              <a:t>= 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4786314" y="285728"/>
            <a:ext cx="3095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BaSO</a:t>
            </a:r>
            <a:r>
              <a:rPr lang="en-US" sz="3600" baseline="-25000" dirty="0">
                <a:solidFill>
                  <a:schemeClr val="tx1"/>
                </a:solidFill>
              </a:rPr>
              <a:t>4 </a:t>
            </a:r>
            <a:r>
              <a:rPr lang="en-US" sz="3600" dirty="0">
                <a:solidFill>
                  <a:schemeClr val="tx1"/>
                </a:solidFill>
              </a:rPr>
              <a:t>+ </a:t>
            </a:r>
            <a:r>
              <a:rPr lang="en-US" sz="3600" dirty="0" err="1">
                <a:solidFill>
                  <a:schemeClr val="tx1"/>
                </a:solidFill>
              </a:rPr>
              <a:t>HCl</a:t>
            </a:r>
            <a:r>
              <a:rPr lang="en-US" sz="3600" dirty="0">
                <a:solidFill>
                  <a:schemeClr val="tx1"/>
                </a:solidFill>
              </a:rPr>
              <a:t>  </a:t>
            </a:r>
            <a:endParaRPr lang="ru-RU" sz="3600" dirty="0">
              <a:solidFill>
                <a:schemeClr val="tx1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rot="5400000" flipH="1" flipV="1">
            <a:off x="7393783" y="607197"/>
            <a:ext cx="50165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серная кислота7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1546"/>
            <a:ext cx="9144000" cy="5526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14313" y="500063"/>
            <a:ext cx="1714500" cy="56435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err="1"/>
              <a:t>Концентри</a:t>
            </a:r>
            <a:r>
              <a:rPr lang="ru-RU" dirty="0"/>
              <a:t>-</a:t>
            </a:r>
          </a:p>
          <a:p>
            <a:pPr algn="ctr">
              <a:defRPr/>
            </a:pPr>
            <a:r>
              <a:rPr lang="ru-RU" dirty="0" err="1"/>
              <a:t>рованная</a:t>
            </a:r>
            <a:endParaRPr lang="ru-RU" dirty="0"/>
          </a:p>
          <a:p>
            <a:pPr algn="ctr">
              <a:defRPr/>
            </a:pPr>
            <a:r>
              <a:rPr lang="ru-RU" dirty="0"/>
              <a:t>серная </a:t>
            </a:r>
            <a:endParaRPr lang="en-US" dirty="0"/>
          </a:p>
          <a:p>
            <a:pPr algn="ctr">
              <a:defRPr/>
            </a:pPr>
            <a:r>
              <a:rPr lang="ru-RU" dirty="0"/>
              <a:t>кислота</a:t>
            </a:r>
          </a:p>
        </p:txBody>
      </p:sp>
      <p:sp>
        <p:nvSpPr>
          <p:cNvPr id="7" name="Овал 6"/>
          <p:cNvSpPr/>
          <p:nvPr/>
        </p:nvSpPr>
        <p:spPr>
          <a:xfrm>
            <a:off x="1857375" y="4857750"/>
            <a:ext cx="857250" cy="857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+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2786063" y="928688"/>
            <a:ext cx="2357437" cy="7858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/>
              <a:t>вода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2786063" y="2286000"/>
            <a:ext cx="2357437" cy="78581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/>
              <a:t>органические вещества</a:t>
            </a:r>
          </a:p>
        </p:txBody>
      </p:sp>
      <p:sp>
        <p:nvSpPr>
          <p:cNvPr id="13" name="Пятиугольник 12"/>
          <p:cNvSpPr/>
          <p:nvPr/>
        </p:nvSpPr>
        <p:spPr>
          <a:xfrm>
            <a:off x="2857500" y="4929188"/>
            <a:ext cx="2357438" cy="7858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/>
              <a:t>металл</a:t>
            </a:r>
            <a:r>
              <a:rPr lang="en-US" dirty="0"/>
              <a:t> </a:t>
            </a:r>
            <a:r>
              <a:rPr lang="ru-RU" dirty="0"/>
              <a:t>после водорода</a:t>
            </a:r>
          </a:p>
        </p:txBody>
      </p:sp>
      <p:sp>
        <p:nvSpPr>
          <p:cNvPr id="15" name="Пятиугольник 14"/>
          <p:cNvSpPr/>
          <p:nvPr/>
        </p:nvSpPr>
        <p:spPr>
          <a:xfrm>
            <a:off x="2857500" y="3571875"/>
            <a:ext cx="2357438" cy="78581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/>
              <a:t>неметалл</a:t>
            </a:r>
          </a:p>
        </p:txBody>
      </p:sp>
      <p:sp>
        <p:nvSpPr>
          <p:cNvPr id="16" name="Овал 15"/>
          <p:cNvSpPr/>
          <p:nvPr/>
        </p:nvSpPr>
        <p:spPr>
          <a:xfrm>
            <a:off x="1857375" y="3571875"/>
            <a:ext cx="857250" cy="857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+</a:t>
            </a:r>
          </a:p>
        </p:txBody>
      </p:sp>
      <p:sp>
        <p:nvSpPr>
          <p:cNvPr id="17" name="Овал 16"/>
          <p:cNvSpPr/>
          <p:nvPr/>
        </p:nvSpPr>
        <p:spPr>
          <a:xfrm>
            <a:off x="1857375" y="857250"/>
            <a:ext cx="857250" cy="857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+</a:t>
            </a:r>
          </a:p>
        </p:txBody>
      </p:sp>
      <p:sp>
        <p:nvSpPr>
          <p:cNvPr id="18" name="Овал 17"/>
          <p:cNvSpPr/>
          <p:nvPr/>
        </p:nvSpPr>
        <p:spPr>
          <a:xfrm>
            <a:off x="1785938" y="2143125"/>
            <a:ext cx="857250" cy="857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+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500688" y="4857750"/>
            <a:ext cx="3071812" cy="8572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hlinkClick r:id="rId2" action="ppaction://hlinksldjump"/>
              </a:rPr>
              <a:t>Соль +Н</a:t>
            </a:r>
            <a:r>
              <a:rPr lang="ru-RU" baseline="-25000" dirty="0">
                <a:hlinkClick r:id="rId2" action="ppaction://hlinksldjump"/>
              </a:rPr>
              <a:t>2</a:t>
            </a:r>
            <a:r>
              <a:rPr lang="ru-RU" dirty="0">
                <a:hlinkClick r:id="rId2" action="ppaction://hlinksldjump"/>
              </a:rPr>
              <a:t>О + оксид серы(І</a:t>
            </a:r>
            <a:r>
              <a:rPr lang="en-US" dirty="0">
                <a:hlinkClick r:id="rId2" action="ppaction://hlinksldjump"/>
              </a:rPr>
              <a:t>V</a:t>
            </a:r>
            <a:r>
              <a:rPr lang="ru-RU" dirty="0">
                <a:hlinkClick r:id="rId2" action="ppaction://hlinksldjump"/>
              </a:rPr>
              <a:t>)</a:t>
            </a:r>
            <a:endParaRPr lang="ru-RU" dirty="0"/>
          </a:p>
        </p:txBody>
      </p:sp>
      <p:sp>
        <p:nvSpPr>
          <p:cNvPr id="20" name="Скругленный прямоугольник 19">
            <a:hlinkClick r:id="rId3" action="ppaction://hlinkpres?slideindex=1&amp;slidetitle="/>
          </p:cNvPr>
          <p:cNvSpPr/>
          <p:nvPr/>
        </p:nvSpPr>
        <p:spPr>
          <a:xfrm>
            <a:off x="5572125" y="785813"/>
            <a:ext cx="3000375" cy="8572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</a:t>
            </a:r>
            <a:r>
              <a:rPr lang="ru-RU" dirty="0">
                <a:hlinkClick r:id="" action="ppaction://hlinkshowjump?jump=nextslide"/>
              </a:rPr>
              <a:t>гидраты</a:t>
            </a:r>
            <a:r>
              <a:rPr lang="ru-RU" dirty="0"/>
              <a:t> + теплота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572125" y="2286000"/>
            <a:ext cx="2928938" cy="8572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hlinkClick r:id="rId4" action="ppaction://hlinksldjump"/>
              </a:rPr>
              <a:t>обугливание</a:t>
            </a:r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643563" y="3571875"/>
            <a:ext cx="3000375" cy="8572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hlinkClick r:id="rId5" action="ppaction://hlinksldjump"/>
              </a:rPr>
              <a:t>Оксид неметалла+Н</a:t>
            </a:r>
            <a:r>
              <a:rPr lang="ru-RU" baseline="-25000" dirty="0">
                <a:hlinkClick r:id="rId5" action="ppaction://hlinksldjump"/>
              </a:rPr>
              <a:t>2</a:t>
            </a:r>
            <a:r>
              <a:rPr lang="ru-RU" dirty="0">
                <a:hlinkClick r:id="rId5" action="ppaction://hlinksldjump"/>
              </a:rPr>
              <a:t>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0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L3p08p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60350"/>
            <a:ext cx="4673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 descr="L03p08p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2771775"/>
            <a:ext cx="4960938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285750" y="6000750"/>
            <a:ext cx="571500" cy="50006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784887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136904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Серная кислота</a:t>
            </a:r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395536" y="1484784"/>
          <a:ext cx="8215370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214414" y="357166"/>
            <a:ext cx="33305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2H</a:t>
            </a:r>
            <a:r>
              <a:rPr lang="en-US" sz="4000" baseline="-25000" dirty="0">
                <a:solidFill>
                  <a:schemeClr val="tx1"/>
                </a:solidFill>
              </a:rPr>
              <a:t>2</a:t>
            </a:r>
            <a:r>
              <a:rPr lang="en-US" sz="4000" dirty="0">
                <a:solidFill>
                  <a:schemeClr val="tx1"/>
                </a:solidFill>
              </a:rPr>
              <a:t>SO</a:t>
            </a:r>
            <a:r>
              <a:rPr lang="en-US" sz="4000" baseline="-25000" dirty="0">
                <a:solidFill>
                  <a:schemeClr val="tx1"/>
                </a:solidFill>
              </a:rPr>
              <a:t>4</a:t>
            </a:r>
            <a:r>
              <a:rPr lang="ru-RU" sz="4000" dirty="0">
                <a:solidFill>
                  <a:schemeClr val="tx1"/>
                </a:solidFill>
              </a:rPr>
              <a:t> + </a:t>
            </a:r>
            <a:r>
              <a:rPr lang="en-US" sz="4000" dirty="0">
                <a:solidFill>
                  <a:schemeClr val="tx1"/>
                </a:solidFill>
              </a:rPr>
              <a:t>S =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4429101" y="357166"/>
            <a:ext cx="32321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3SO</a:t>
            </a:r>
            <a:r>
              <a:rPr lang="en-US" sz="4000" baseline="-25000" dirty="0">
                <a:solidFill>
                  <a:schemeClr val="tx1"/>
                </a:solidFill>
              </a:rPr>
              <a:t>2</a:t>
            </a:r>
            <a:r>
              <a:rPr lang="en-US" sz="4000" dirty="0">
                <a:solidFill>
                  <a:schemeClr val="tx1"/>
                </a:solidFill>
              </a:rPr>
              <a:t> + 2</a:t>
            </a:r>
            <a:r>
              <a:rPr lang="ru-RU" sz="4000" dirty="0">
                <a:solidFill>
                  <a:schemeClr val="tx1"/>
                </a:solidFill>
              </a:rPr>
              <a:t>Н</a:t>
            </a:r>
            <a:r>
              <a:rPr lang="ru-RU" sz="4000" baseline="-25000" dirty="0">
                <a:solidFill>
                  <a:schemeClr val="tx1"/>
                </a:solidFill>
              </a:rPr>
              <a:t>2</a:t>
            </a:r>
            <a:r>
              <a:rPr lang="ru-RU" sz="4000" dirty="0">
                <a:solidFill>
                  <a:schemeClr val="tx1"/>
                </a:solidFill>
              </a:rPr>
              <a:t>О</a:t>
            </a:r>
          </a:p>
        </p:txBody>
      </p:sp>
      <p:pic>
        <p:nvPicPr>
          <p:cNvPr id="6" name="Рисунок 5" descr="серная кислота9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984"/>
            <a:ext cx="9144000" cy="5383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00058" y="285728"/>
            <a:ext cx="33607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2H</a:t>
            </a:r>
            <a:r>
              <a:rPr lang="en-US" sz="4000" baseline="-25000" dirty="0">
                <a:solidFill>
                  <a:schemeClr val="tx1"/>
                </a:solidFill>
              </a:rPr>
              <a:t>2</a:t>
            </a:r>
            <a:r>
              <a:rPr lang="en-US" sz="4000" dirty="0">
                <a:solidFill>
                  <a:schemeClr val="tx1"/>
                </a:solidFill>
              </a:rPr>
              <a:t>SO</a:t>
            </a:r>
            <a:r>
              <a:rPr lang="en-US" sz="4000" baseline="-25000" dirty="0">
                <a:solidFill>
                  <a:schemeClr val="tx1"/>
                </a:solidFill>
              </a:rPr>
              <a:t>4</a:t>
            </a:r>
            <a:r>
              <a:rPr lang="ru-RU" sz="4000" dirty="0">
                <a:solidFill>
                  <a:schemeClr val="tx1"/>
                </a:solidFill>
              </a:rPr>
              <a:t> + </a:t>
            </a:r>
            <a:r>
              <a:rPr lang="en-US" sz="4000" dirty="0">
                <a:solidFill>
                  <a:schemeClr val="tx1"/>
                </a:solidFill>
              </a:rPr>
              <a:t>C =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857620" y="285728"/>
            <a:ext cx="47767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2SO</a:t>
            </a:r>
            <a:r>
              <a:rPr lang="en-US" sz="4000" baseline="-25000" dirty="0">
                <a:solidFill>
                  <a:schemeClr val="tx1"/>
                </a:solidFill>
              </a:rPr>
              <a:t>2</a:t>
            </a:r>
            <a:r>
              <a:rPr lang="en-US" sz="4000" dirty="0">
                <a:solidFill>
                  <a:schemeClr val="tx1"/>
                </a:solidFill>
              </a:rPr>
              <a:t> + 2</a:t>
            </a:r>
            <a:r>
              <a:rPr lang="ru-RU" sz="4000" dirty="0">
                <a:solidFill>
                  <a:schemeClr val="tx1"/>
                </a:solidFill>
              </a:rPr>
              <a:t>Н</a:t>
            </a:r>
            <a:r>
              <a:rPr lang="ru-RU" sz="4000" baseline="-25000" dirty="0">
                <a:solidFill>
                  <a:schemeClr val="tx1"/>
                </a:solidFill>
              </a:rPr>
              <a:t>2</a:t>
            </a:r>
            <a:r>
              <a:rPr lang="ru-RU" sz="4000" dirty="0">
                <a:solidFill>
                  <a:schemeClr val="tx1"/>
                </a:solidFill>
              </a:rPr>
              <a:t>О</a:t>
            </a:r>
            <a:r>
              <a:rPr lang="en-US" sz="4000" dirty="0">
                <a:solidFill>
                  <a:schemeClr val="tx1"/>
                </a:solidFill>
              </a:rPr>
              <a:t> + CO</a:t>
            </a:r>
            <a:r>
              <a:rPr lang="en-US" sz="4000" baseline="-25000" dirty="0">
                <a:solidFill>
                  <a:schemeClr val="tx1"/>
                </a:solidFill>
              </a:rPr>
              <a:t>2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серная кислота1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5860"/>
            <a:ext cx="9144000" cy="5383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1"/>
          <p:cNvSpPr>
            <a:spLocks noChangeArrowheads="1"/>
          </p:cNvSpPr>
          <p:nvPr/>
        </p:nvSpPr>
        <p:spPr bwMode="auto">
          <a:xfrm>
            <a:off x="285745" y="285728"/>
            <a:ext cx="36449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chemeClr val="tx1"/>
                </a:solidFill>
              </a:rPr>
              <a:t>2H</a:t>
            </a:r>
            <a:r>
              <a:rPr lang="en-US" sz="4000" baseline="-25000">
                <a:solidFill>
                  <a:schemeClr val="tx1"/>
                </a:solidFill>
              </a:rPr>
              <a:t>2</a:t>
            </a:r>
            <a:r>
              <a:rPr lang="en-US" sz="4000">
                <a:solidFill>
                  <a:schemeClr val="tx1"/>
                </a:solidFill>
              </a:rPr>
              <a:t>SO</a:t>
            </a:r>
            <a:r>
              <a:rPr lang="en-US" sz="4000" baseline="-25000">
                <a:solidFill>
                  <a:schemeClr val="tx1"/>
                </a:solidFill>
              </a:rPr>
              <a:t>4</a:t>
            </a:r>
            <a:r>
              <a:rPr lang="en-US" sz="4000">
                <a:solidFill>
                  <a:schemeClr val="tx1"/>
                </a:solidFill>
              </a:rPr>
              <a:t> + Cu =</a:t>
            </a:r>
            <a:endParaRPr lang="ru-RU" sz="4000">
              <a:solidFill>
                <a:schemeClr val="tx1"/>
              </a:solidFill>
            </a:endParaRPr>
          </a:p>
        </p:txBody>
      </p:sp>
      <p:sp>
        <p:nvSpPr>
          <p:cNvPr id="18435" name="Прямоугольник 2"/>
          <p:cNvSpPr>
            <a:spLocks noChangeArrowheads="1"/>
          </p:cNvSpPr>
          <p:nvPr/>
        </p:nvSpPr>
        <p:spPr bwMode="auto">
          <a:xfrm>
            <a:off x="3786182" y="285728"/>
            <a:ext cx="49768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CuSO</a:t>
            </a:r>
            <a:r>
              <a:rPr lang="en-US" sz="4000" baseline="-25000" dirty="0">
                <a:solidFill>
                  <a:schemeClr val="tx1"/>
                </a:solidFill>
              </a:rPr>
              <a:t>4</a:t>
            </a:r>
            <a:r>
              <a:rPr lang="en-US" sz="4000" dirty="0">
                <a:solidFill>
                  <a:schemeClr val="tx1"/>
                </a:solidFill>
              </a:rPr>
              <a:t> +2H</a:t>
            </a:r>
            <a:r>
              <a:rPr lang="en-US" sz="4000" baseline="-25000" dirty="0">
                <a:solidFill>
                  <a:schemeClr val="tx1"/>
                </a:solidFill>
              </a:rPr>
              <a:t>2</a:t>
            </a:r>
            <a:r>
              <a:rPr lang="en-US" sz="4000" dirty="0">
                <a:solidFill>
                  <a:schemeClr val="tx1"/>
                </a:solidFill>
              </a:rPr>
              <a:t>O + SO</a:t>
            </a:r>
            <a:r>
              <a:rPr lang="en-US" sz="4000" baseline="-25000" dirty="0">
                <a:solidFill>
                  <a:schemeClr val="tx1"/>
                </a:solidFill>
              </a:rPr>
              <a:t>2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серная кислота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4839"/>
            <a:ext cx="9144000" cy="5383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28596" y="500042"/>
          <a:ext cx="8286808" cy="6072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3404"/>
                <a:gridCol w="4143404"/>
              </a:tblGrid>
              <a:tr h="3036115">
                <a:tc>
                  <a:txBody>
                    <a:bodyPr/>
                    <a:lstStyle/>
                    <a:p>
                      <a:pPr lvl="0" algn="ctr"/>
                      <a:r>
                        <a:rPr lang="ru-RU" sz="1400" dirty="0" smtClean="0"/>
                        <a:t> </a:t>
                      </a:r>
                    </a:p>
                    <a:p>
                      <a:pPr lvl="1" algn="l"/>
                      <a:endParaRPr lang="ru-RU" sz="600" dirty="0" smtClean="0"/>
                    </a:p>
                    <a:p>
                      <a:pPr lvl="0" algn="ctr"/>
                      <a:r>
                        <a:rPr lang="ru-RU" sz="600" dirty="0" smtClean="0"/>
                        <a:t> </a:t>
                      </a:r>
                    </a:p>
                    <a:p>
                      <a:pPr lvl="0" algn="ctr"/>
                      <a:r>
                        <a:rPr lang="ru-RU" sz="1400" dirty="0" smtClean="0"/>
                        <a:t> </a:t>
                      </a:r>
                    </a:p>
                    <a:p>
                      <a:pPr lvl="1" algn="l"/>
                      <a:endParaRPr lang="ru-RU" sz="600" dirty="0" smtClean="0"/>
                    </a:p>
                    <a:p>
                      <a:endParaRPr lang="ru-RU" dirty="0">
                        <a:ln>
                          <a:solidFill>
                            <a:schemeClr val="accent4">
                              <a:lumMod val="10000"/>
                            </a:schemeClr>
                          </a:solidFill>
                        </a:ln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R w="571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accent4">
                              <a:lumMod val="10000"/>
                            </a:schemeClr>
                          </a:solidFill>
                        </a:ln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36115"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accent4">
                              <a:lumMod val="10000"/>
                            </a:schemeClr>
                          </a:solidFill>
                        </a:ln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R w="571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accent4">
                              <a:lumMod val="10000"/>
                            </a:schemeClr>
                          </a:solidFill>
                        </a:ln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43188" y="1571625"/>
            <a:ext cx="1714500" cy="571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ошибка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2938" y="2500313"/>
            <a:ext cx="1714500" cy="571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ошибка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42938" y="1571625"/>
            <a:ext cx="1714500" cy="571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>
                <a:solidFill>
                  <a:srgbClr val="FFFFFF"/>
                </a:solidFill>
              </a:rPr>
              <a:t>подумай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643188" y="2500313"/>
            <a:ext cx="1714500" cy="5715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верно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643188" y="1571625"/>
            <a:ext cx="1714500" cy="577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FFFFFF"/>
                </a:solidFill>
              </a:rPr>
              <a:t> +2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2938" y="2500313"/>
            <a:ext cx="17145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+ 4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39763" y="1571625"/>
            <a:ext cx="1714500" cy="577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43188" y="2500313"/>
            <a:ext cx="17145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+6</a:t>
            </a:r>
          </a:p>
        </p:txBody>
      </p:sp>
      <p:grpSp>
        <p:nvGrpSpPr>
          <p:cNvPr id="20491" name="Группа 15"/>
          <p:cNvGrpSpPr>
            <a:grpSpLocks/>
          </p:cNvGrpSpPr>
          <p:nvPr/>
        </p:nvGrpSpPr>
        <p:grpSpPr bwMode="auto">
          <a:xfrm>
            <a:off x="1214438" y="714375"/>
            <a:ext cx="2543175" cy="600075"/>
            <a:chOff x="1393046" y="214306"/>
            <a:chExt cx="2543210" cy="60009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1393046" y="214306"/>
              <a:ext cx="2543210" cy="600090"/>
            </a:xfrm>
            <a:prstGeom prst="roundRect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1421621" y="242882"/>
              <a:ext cx="2486059" cy="5429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3340" tIns="53340" rIns="53340" bIns="53340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>
                  <a:solidFill>
                    <a:srgbClr val="000080"/>
                  </a:solidFill>
                </a:rPr>
                <a:t>Сера в серной кислоте имеет степень окисления:</a:t>
              </a:r>
            </a:p>
            <a:p>
              <a:pPr marL="57150" lvl="1" indent="-57150" defTabSz="622300">
                <a:lnSpc>
                  <a:spcPct val="90000"/>
                </a:lnSpc>
                <a:spcAft>
                  <a:spcPct val="15000"/>
                </a:spcAft>
                <a:buFontTx/>
                <a:buChar char="•"/>
              </a:pPr>
              <a:endParaRPr lang="ru-RU" sz="600">
                <a:solidFill>
                  <a:srgbClr val="000080"/>
                </a:solidFill>
              </a:endParaRPr>
            </a:p>
          </p:txBody>
        </p:sp>
      </p:grpSp>
      <p:grpSp>
        <p:nvGrpSpPr>
          <p:cNvPr id="20492" name="Группа 21"/>
          <p:cNvGrpSpPr>
            <a:grpSpLocks/>
          </p:cNvGrpSpPr>
          <p:nvPr/>
        </p:nvGrpSpPr>
        <p:grpSpPr bwMode="auto">
          <a:xfrm>
            <a:off x="5214938" y="642938"/>
            <a:ext cx="2857500" cy="682625"/>
            <a:chOff x="5322126" y="-11104"/>
            <a:chExt cx="2028839" cy="789223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5322126" y="-11104"/>
              <a:ext cx="2028839" cy="743337"/>
            </a:xfrm>
            <a:prstGeom prst="roundRect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Скругленный прямоугольник 4"/>
            <p:cNvSpPr/>
            <p:nvPr/>
          </p:nvSpPr>
          <p:spPr>
            <a:xfrm>
              <a:off x="5358194" y="-11104"/>
              <a:ext cx="1956703" cy="7892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3340" tIns="53340" rIns="53340" bIns="53340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/>
                <a:t>Лакмус в растворе серной кислоты:</a:t>
              </a: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4857750" y="1571625"/>
            <a:ext cx="1714500" cy="5715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верно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929438" y="1571625"/>
            <a:ext cx="1643062" cy="571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>
                <a:solidFill>
                  <a:srgbClr val="FFFFFF"/>
                </a:solidFill>
              </a:rPr>
              <a:t>подумай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929188" y="2500313"/>
            <a:ext cx="1643062" cy="571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ошибка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929438" y="2500313"/>
            <a:ext cx="1643062" cy="571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ошибка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857750" y="1571625"/>
            <a:ext cx="17145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красный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929188" y="2500313"/>
            <a:ext cx="1643062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синий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934200" y="1571625"/>
            <a:ext cx="1643063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зеленый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929438" y="2500313"/>
            <a:ext cx="1643062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желтый</a:t>
            </a:r>
          </a:p>
        </p:txBody>
      </p:sp>
      <p:grpSp>
        <p:nvGrpSpPr>
          <p:cNvPr id="20501" name="Группа 36"/>
          <p:cNvGrpSpPr>
            <a:grpSpLocks/>
          </p:cNvGrpSpPr>
          <p:nvPr/>
        </p:nvGrpSpPr>
        <p:grpSpPr bwMode="auto">
          <a:xfrm>
            <a:off x="1357313" y="3714750"/>
            <a:ext cx="2400300" cy="600075"/>
            <a:chOff x="1071566" y="2571776"/>
            <a:chExt cx="2400319" cy="600090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1071566" y="2571776"/>
              <a:ext cx="2400319" cy="600090"/>
            </a:xfrm>
            <a:prstGeom prst="roundRect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100141" y="2600352"/>
              <a:ext cx="2343169" cy="5429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3340" tIns="53340" rIns="53340" bIns="53340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/>
                <a:t>Серная кислота (</a:t>
              </a:r>
              <a:r>
                <a:rPr lang="ru-RU" sz="1400" dirty="0" err="1"/>
                <a:t>р-р</a:t>
              </a:r>
              <a:r>
                <a:rPr lang="ru-RU" sz="1400" dirty="0"/>
                <a:t>) взаимодействует с :</a:t>
              </a:r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642938" y="5643563"/>
            <a:ext cx="1714500" cy="571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ошибка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2714625" y="4643438"/>
            <a:ext cx="1714500" cy="571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ошибка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42938" y="4643438"/>
            <a:ext cx="1714500" cy="571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>
                <a:solidFill>
                  <a:srgbClr val="FFFFFF"/>
                </a:solidFill>
              </a:rPr>
              <a:t>подумай 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2786063" y="5643563"/>
            <a:ext cx="1714500" cy="5715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верно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642938" y="5643563"/>
            <a:ext cx="17145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/>
              <a:t>Hd</a:t>
            </a:r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2714625" y="4643438"/>
            <a:ext cx="17145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Au</a:t>
            </a:r>
            <a:endParaRPr lang="ru-RU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639763" y="4638675"/>
            <a:ext cx="17145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</a:t>
            </a:r>
            <a:r>
              <a:rPr lang="en-US" dirty="0"/>
              <a:t>Cu</a:t>
            </a:r>
            <a:endParaRPr lang="ru-RU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2786063" y="5643563"/>
            <a:ext cx="17145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Zn</a:t>
            </a:r>
            <a:endParaRPr lang="ru-RU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4857750" y="4643438"/>
            <a:ext cx="1714500" cy="571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>
                <a:solidFill>
                  <a:srgbClr val="FFFFFF"/>
                </a:solidFill>
              </a:rPr>
              <a:t>подумай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6858000" y="5643563"/>
            <a:ext cx="1643063" cy="571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ошибка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4857750" y="5643563"/>
            <a:ext cx="1714500" cy="571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ошибка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6858000" y="4643438"/>
            <a:ext cx="1714500" cy="5715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верно</a:t>
            </a:r>
          </a:p>
        </p:txBody>
      </p:sp>
      <p:grpSp>
        <p:nvGrpSpPr>
          <p:cNvPr id="20514" name="Группа 70"/>
          <p:cNvGrpSpPr>
            <a:grpSpLocks/>
          </p:cNvGrpSpPr>
          <p:nvPr/>
        </p:nvGrpSpPr>
        <p:grpSpPr bwMode="auto">
          <a:xfrm>
            <a:off x="5429250" y="3714750"/>
            <a:ext cx="2857500" cy="600075"/>
            <a:chOff x="5064940" y="2686101"/>
            <a:chExt cx="2543210" cy="600049"/>
          </a:xfrm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5064940" y="2686101"/>
              <a:ext cx="2543210" cy="600049"/>
            </a:xfrm>
            <a:prstGeom prst="roundRect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5094611" y="2714675"/>
              <a:ext cx="2483868" cy="5429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3340" tIns="53340" rIns="53340" bIns="53340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/>
                <a:t>С образованием СО</a:t>
              </a:r>
              <a:r>
                <a:rPr lang="ru-RU" sz="1400" baseline="-25000" dirty="0"/>
                <a:t>2</a:t>
              </a:r>
              <a:r>
                <a:rPr lang="ru-RU" sz="1400" dirty="0"/>
                <a:t>   серная кислота (к) взаимодействует с :</a:t>
              </a:r>
            </a:p>
          </p:txBody>
        </p:sp>
      </p:grpSp>
      <p:sp>
        <p:nvSpPr>
          <p:cNvPr id="74" name="Прямоугольник 73"/>
          <p:cNvSpPr/>
          <p:nvPr/>
        </p:nvSpPr>
        <p:spPr>
          <a:xfrm>
            <a:off x="4859338" y="4638675"/>
            <a:ext cx="17145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Fe</a:t>
            </a:r>
            <a:endParaRPr lang="ru-RU" dirty="0"/>
          </a:p>
        </p:txBody>
      </p:sp>
      <p:sp>
        <p:nvSpPr>
          <p:cNvPr id="75" name="Прямоугольник 74"/>
          <p:cNvSpPr/>
          <p:nvPr/>
        </p:nvSpPr>
        <p:spPr>
          <a:xfrm>
            <a:off x="6858000" y="4643438"/>
            <a:ext cx="17145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С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4857750" y="5643563"/>
            <a:ext cx="17145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Ti</a:t>
            </a:r>
            <a:endParaRPr lang="ru-RU" dirty="0"/>
          </a:p>
        </p:txBody>
      </p:sp>
      <p:sp>
        <p:nvSpPr>
          <p:cNvPr id="78" name="Прямоугольник 77"/>
          <p:cNvSpPr/>
          <p:nvPr/>
        </p:nvSpPr>
        <p:spPr>
          <a:xfrm>
            <a:off x="6858000" y="5643563"/>
            <a:ext cx="17145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</a:t>
            </a:r>
            <a:endParaRPr lang="ru-RU" dirty="0"/>
          </a:p>
        </p:txBody>
      </p:sp>
      <p:sp>
        <p:nvSpPr>
          <p:cNvPr id="20519" name="Rectangle 12"/>
          <p:cNvSpPr>
            <a:spLocks noChangeArrowheads="1"/>
          </p:cNvSpPr>
          <p:nvPr/>
        </p:nvSpPr>
        <p:spPr bwMode="auto">
          <a:xfrm>
            <a:off x="571500" y="714375"/>
            <a:ext cx="357188" cy="357188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tx1"/>
                </a:solidFill>
              </a:rPr>
              <a:t>1</a:t>
            </a:r>
            <a:endParaRPr lang="ru-RU"/>
          </a:p>
        </p:txBody>
      </p:sp>
      <p:sp>
        <p:nvSpPr>
          <p:cNvPr id="20520" name="Rectangle 12"/>
          <p:cNvSpPr>
            <a:spLocks noChangeArrowheads="1"/>
          </p:cNvSpPr>
          <p:nvPr/>
        </p:nvSpPr>
        <p:spPr bwMode="auto">
          <a:xfrm>
            <a:off x="4714875" y="642938"/>
            <a:ext cx="357188" cy="357187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2</a:t>
            </a:r>
            <a:endParaRPr lang="ru-RU"/>
          </a:p>
        </p:txBody>
      </p:sp>
      <p:sp>
        <p:nvSpPr>
          <p:cNvPr id="20521" name="Rectangle 12"/>
          <p:cNvSpPr>
            <a:spLocks noChangeArrowheads="1"/>
          </p:cNvSpPr>
          <p:nvPr/>
        </p:nvSpPr>
        <p:spPr bwMode="auto">
          <a:xfrm>
            <a:off x="4714875" y="3714750"/>
            <a:ext cx="357188" cy="357188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4</a:t>
            </a:r>
            <a:endParaRPr lang="ru-RU"/>
          </a:p>
        </p:txBody>
      </p:sp>
      <p:sp>
        <p:nvSpPr>
          <p:cNvPr id="20522" name="Rectangle 12"/>
          <p:cNvSpPr>
            <a:spLocks noChangeArrowheads="1"/>
          </p:cNvSpPr>
          <p:nvPr/>
        </p:nvSpPr>
        <p:spPr bwMode="auto">
          <a:xfrm>
            <a:off x="642938" y="3714750"/>
            <a:ext cx="357187" cy="357188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3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33" grpId="0" animBg="1"/>
      <p:bldP spid="34" grpId="0" animBg="1"/>
      <p:bldP spid="35" grpId="0" animBg="1"/>
      <p:bldP spid="36" grpId="0" animBg="1"/>
      <p:bldP spid="56" grpId="0" animBg="1"/>
      <p:bldP spid="57" grpId="0" animBg="1"/>
      <p:bldP spid="58" grpId="0" animBg="1"/>
      <p:bldP spid="59" grpId="0" animBg="1"/>
      <p:bldP spid="74" grpId="0" animBg="1"/>
      <p:bldP spid="75" grpId="0" animBg="1"/>
      <p:bldP spid="77" grpId="0" animBg="1"/>
      <p:bldP spid="7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5"/>
          <p:cNvSpPr>
            <a:spLocks noChangeArrowheads="1"/>
          </p:cNvSpPr>
          <p:nvPr/>
        </p:nvSpPr>
        <p:spPr bwMode="auto">
          <a:xfrm>
            <a:off x="3214688" y="1071563"/>
            <a:ext cx="550862" cy="5619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5122" name="Group 2"/>
          <p:cNvGrpSpPr>
            <a:grpSpLocks noGrp="1"/>
          </p:cNvGrpSpPr>
          <p:nvPr>
            <p:ph idx="1"/>
          </p:nvPr>
        </p:nvGrpSpPr>
        <p:grpSpPr bwMode="auto">
          <a:xfrm>
            <a:off x="457200" y="1600200"/>
            <a:ext cx="2757488" cy="1685925"/>
            <a:chOff x="1152" y="1056"/>
            <a:chExt cx="1920" cy="1152"/>
          </a:xfrm>
        </p:grpSpPr>
        <p:sp>
          <p:nvSpPr>
            <p:cNvPr id="5166" name="Rectangle 3"/>
            <p:cNvSpPr>
              <a:spLocks noChangeArrowheads="1"/>
            </p:cNvSpPr>
            <p:nvPr/>
          </p:nvSpPr>
          <p:spPr bwMode="auto">
            <a:xfrm>
              <a:off x="1536" y="1440"/>
              <a:ext cx="384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167" name="Rectangle 4"/>
            <p:cNvSpPr>
              <a:spLocks noChangeArrowheads="1"/>
            </p:cNvSpPr>
            <p:nvPr/>
          </p:nvSpPr>
          <p:spPr bwMode="auto">
            <a:xfrm>
              <a:off x="1920" y="1056"/>
              <a:ext cx="384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168" name="Rectangle 5"/>
            <p:cNvSpPr>
              <a:spLocks noChangeArrowheads="1"/>
            </p:cNvSpPr>
            <p:nvPr/>
          </p:nvSpPr>
          <p:spPr bwMode="auto">
            <a:xfrm>
              <a:off x="2304" y="1056"/>
              <a:ext cx="384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169" name="Rectangle 6"/>
            <p:cNvSpPr>
              <a:spLocks noChangeArrowheads="1"/>
            </p:cNvSpPr>
            <p:nvPr/>
          </p:nvSpPr>
          <p:spPr bwMode="auto">
            <a:xfrm>
              <a:off x="2688" y="1056"/>
              <a:ext cx="384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170" name="Rectangle 7"/>
            <p:cNvSpPr>
              <a:spLocks noChangeArrowheads="1"/>
            </p:cNvSpPr>
            <p:nvPr/>
          </p:nvSpPr>
          <p:spPr bwMode="auto">
            <a:xfrm>
              <a:off x="1152" y="1824"/>
              <a:ext cx="384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928688" y="1785938"/>
            <a:ext cx="642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3s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>
            <a:spLocks noChangeArrowheads="1"/>
          </p:cNvSpPr>
          <p:nvPr/>
        </p:nvSpPr>
        <p:spPr bwMode="auto">
          <a:xfrm>
            <a:off x="2071688" y="1143000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3p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rot="5400000" flipH="1" flipV="1">
            <a:off x="965200" y="2463800"/>
            <a:ext cx="35718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Прямоугольник 28"/>
          <p:cNvSpPr>
            <a:spLocks noChangeArrowheads="1"/>
          </p:cNvSpPr>
          <p:nvPr/>
        </p:nvSpPr>
        <p:spPr bwMode="auto">
          <a:xfrm>
            <a:off x="500063" y="2857500"/>
            <a:ext cx="41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Ar</a:t>
            </a:r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rot="5400000" flipH="1" flipV="1">
            <a:off x="1535113" y="1892300"/>
            <a:ext cx="357188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3491880" y="1124744"/>
            <a:ext cx="0" cy="434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rot="5400000" flipH="1" flipV="1">
            <a:off x="2106613" y="1892300"/>
            <a:ext cx="357188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rot="5400000" flipH="1" flipV="1">
            <a:off x="2678113" y="1892300"/>
            <a:ext cx="357188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33" name="Rectangle 5"/>
          <p:cNvSpPr>
            <a:spLocks noChangeArrowheads="1"/>
          </p:cNvSpPr>
          <p:nvPr/>
        </p:nvSpPr>
        <p:spPr bwMode="auto">
          <a:xfrm>
            <a:off x="3786188" y="1071563"/>
            <a:ext cx="550862" cy="5619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5134" name="Rectangle 5"/>
          <p:cNvSpPr>
            <a:spLocks noChangeArrowheads="1"/>
          </p:cNvSpPr>
          <p:nvPr/>
        </p:nvSpPr>
        <p:spPr bwMode="auto">
          <a:xfrm>
            <a:off x="4286250" y="1071563"/>
            <a:ext cx="550863" cy="5619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5135" name="Rectangle 5"/>
          <p:cNvSpPr>
            <a:spLocks noChangeArrowheads="1"/>
          </p:cNvSpPr>
          <p:nvPr/>
        </p:nvSpPr>
        <p:spPr bwMode="auto">
          <a:xfrm>
            <a:off x="4786313" y="1071563"/>
            <a:ext cx="550862" cy="5619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5136" name="Rectangle 5"/>
          <p:cNvSpPr>
            <a:spLocks noChangeArrowheads="1"/>
          </p:cNvSpPr>
          <p:nvPr/>
        </p:nvSpPr>
        <p:spPr bwMode="auto">
          <a:xfrm>
            <a:off x="5286375" y="1071563"/>
            <a:ext cx="550863" cy="5619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46" name="Прямоугольник 45"/>
          <p:cNvSpPr>
            <a:spLocks noChangeArrowheads="1"/>
          </p:cNvSpPr>
          <p:nvPr/>
        </p:nvSpPr>
        <p:spPr bwMode="auto">
          <a:xfrm>
            <a:off x="4214813" y="642938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3d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Прямоугольник 46"/>
          <p:cNvSpPr>
            <a:spLocks noChangeArrowheads="1"/>
          </p:cNvSpPr>
          <p:nvPr/>
        </p:nvSpPr>
        <p:spPr bwMode="auto">
          <a:xfrm>
            <a:off x="0" y="28575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S</a:t>
            </a:r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5139" name="Group 2"/>
          <p:cNvGrpSpPr>
            <a:grpSpLocks/>
          </p:cNvGrpSpPr>
          <p:nvPr/>
        </p:nvGrpSpPr>
        <p:grpSpPr bwMode="auto">
          <a:xfrm>
            <a:off x="571500" y="3714750"/>
            <a:ext cx="3048000" cy="1828800"/>
            <a:chOff x="1152" y="1056"/>
            <a:chExt cx="1920" cy="1152"/>
          </a:xfrm>
        </p:grpSpPr>
        <p:sp>
          <p:nvSpPr>
            <p:cNvPr id="5161" name="Rectangle 3"/>
            <p:cNvSpPr>
              <a:spLocks noChangeArrowheads="1"/>
            </p:cNvSpPr>
            <p:nvPr/>
          </p:nvSpPr>
          <p:spPr bwMode="auto">
            <a:xfrm>
              <a:off x="1536" y="1440"/>
              <a:ext cx="384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162" name="Rectangle 4"/>
            <p:cNvSpPr>
              <a:spLocks noChangeArrowheads="1"/>
            </p:cNvSpPr>
            <p:nvPr/>
          </p:nvSpPr>
          <p:spPr bwMode="auto">
            <a:xfrm>
              <a:off x="1920" y="1056"/>
              <a:ext cx="384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163" name="Rectangle 5"/>
            <p:cNvSpPr>
              <a:spLocks noChangeArrowheads="1"/>
            </p:cNvSpPr>
            <p:nvPr/>
          </p:nvSpPr>
          <p:spPr bwMode="auto">
            <a:xfrm>
              <a:off x="2304" y="1056"/>
              <a:ext cx="384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164" name="Rectangle 6"/>
            <p:cNvSpPr>
              <a:spLocks noChangeArrowheads="1"/>
            </p:cNvSpPr>
            <p:nvPr/>
          </p:nvSpPr>
          <p:spPr bwMode="auto">
            <a:xfrm>
              <a:off x="2688" y="1056"/>
              <a:ext cx="384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165" name="Rectangle 7"/>
            <p:cNvSpPr>
              <a:spLocks noChangeArrowheads="1"/>
            </p:cNvSpPr>
            <p:nvPr/>
          </p:nvSpPr>
          <p:spPr bwMode="auto">
            <a:xfrm>
              <a:off x="1152" y="1824"/>
              <a:ext cx="384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54" name="Прямоугольник 53"/>
          <p:cNvSpPr>
            <a:spLocks noChangeArrowheads="1"/>
          </p:cNvSpPr>
          <p:nvPr/>
        </p:nvSpPr>
        <p:spPr bwMode="auto">
          <a:xfrm>
            <a:off x="571500" y="4500563"/>
            <a:ext cx="525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1</a:t>
            </a:r>
            <a:r>
              <a:rPr lang="en-US" b="1" dirty="0">
                <a:solidFill>
                  <a:schemeClr val="tx1"/>
                </a:solidFill>
              </a:rPr>
              <a:t>s</a:t>
            </a:r>
            <a:r>
              <a:rPr lang="en-US" b="1" baseline="30000" dirty="0">
                <a:solidFill>
                  <a:schemeClr val="tx1"/>
                </a:solidFill>
              </a:rPr>
              <a:t>2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6" name="Rectangle 18"/>
          <p:cNvSpPr>
            <a:spLocks noChangeArrowheads="1"/>
          </p:cNvSpPr>
          <p:nvPr/>
        </p:nvSpPr>
        <p:spPr bwMode="auto">
          <a:xfrm>
            <a:off x="1143000" y="3857625"/>
            <a:ext cx="68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tx1"/>
                </a:solidFill>
              </a:rPr>
              <a:t>2s</a:t>
            </a:r>
            <a:r>
              <a:rPr lang="en-US" sz="2000" b="1" baseline="30000">
                <a:solidFill>
                  <a:schemeClr val="tx1"/>
                </a:solidFill>
              </a:rPr>
              <a:t>2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57" name="Rectangle 18"/>
          <p:cNvSpPr>
            <a:spLocks noChangeArrowheads="1"/>
          </p:cNvSpPr>
          <p:nvPr/>
        </p:nvSpPr>
        <p:spPr bwMode="auto">
          <a:xfrm>
            <a:off x="2428875" y="3286125"/>
            <a:ext cx="6858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tx1"/>
                </a:solidFill>
              </a:rPr>
              <a:t> </a:t>
            </a:r>
            <a:r>
              <a:rPr lang="en-US" b="1">
                <a:solidFill>
                  <a:schemeClr val="tx1"/>
                </a:solidFill>
              </a:rPr>
              <a:t>2p</a:t>
            </a:r>
            <a:r>
              <a:rPr lang="ru-RU" b="1" baseline="30000">
                <a:solidFill>
                  <a:schemeClr val="tx1"/>
                </a:solidFill>
              </a:rPr>
              <a:t>4</a:t>
            </a:r>
            <a:endParaRPr lang="ru-RU" sz="1600">
              <a:solidFill>
                <a:schemeClr val="tx1"/>
              </a:solidFill>
            </a:endParaRPr>
          </a:p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58" name="Line 19"/>
          <p:cNvSpPr>
            <a:spLocks noChangeShapeType="1"/>
          </p:cNvSpPr>
          <p:nvPr/>
        </p:nvSpPr>
        <p:spPr bwMode="auto">
          <a:xfrm flipV="1">
            <a:off x="714375" y="5072063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9" name="Line 19"/>
          <p:cNvSpPr>
            <a:spLocks noChangeShapeType="1"/>
          </p:cNvSpPr>
          <p:nvPr/>
        </p:nvSpPr>
        <p:spPr bwMode="auto">
          <a:xfrm flipV="1">
            <a:off x="1357313" y="4429125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0" name="Line 19"/>
          <p:cNvSpPr>
            <a:spLocks noChangeShapeType="1"/>
          </p:cNvSpPr>
          <p:nvPr/>
        </p:nvSpPr>
        <p:spPr bwMode="auto">
          <a:xfrm flipV="1">
            <a:off x="2000250" y="3857625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1" name="Line 19"/>
          <p:cNvSpPr>
            <a:spLocks noChangeShapeType="1"/>
          </p:cNvSpPr>
          <p:nvPr/>
        </p:nvSpPr>
        <p:spPr bwMode="auto">
          <a:xfrm flipV="1">
            <a:off x="2571750" y="3857625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2" name="Line 19"/>
          <p:cNvSpPr>
            <a:spLocks noChangeShapeType="1"/>
          </p:cNvSpPr>
          <p:nvPr/>
        </p:nvSpPr>
        <p:spPr bwMode="auto">
          <a:xfrm flipV="1">
            <a:off x="3214688" y="3857625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3" name="Line 20"/>
          <p:cNvSpPr>
            <a:spLocks noChangeShapeType="1"/>
          </p:cNvSpPr>
          <p:nvPr/>
        </p:nvSpPr>
        <p:spPr bwMode="auto">
          <a:xfrm>
            <a:off x="928688" y="5072063"/>
            <a:ext cx="0" cy="381000"/>
          </a:xfrm>
          <a:prstGeom prst="line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4" name="Line 20"/>
          <p:cNvSpPr>
            <a:spLocks noChangeShapeType="1"/>
          </p:cNvSpPr>
          <p:nvPr/>
        </p:nvSpPr>
        <p:spPr bwMode="auto">
          <a:xfrm>
            <a:off x="1571625" y="4429125"/>
            <a:ext cx="0" cy="381000"/>
          </a:xfrm>
          <a:prstGeom prst="line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5" name="Line 20"/>
          <p:cNvSpPr>
            <a:spLocks noChangeShapeType="1"/>
          </p:cNvSpPr>
          <p:nvPr/>
        </p:nvSpPr>
        <p:spPr bwMode="auto">
          <a:xfrm>
            <a:off x="2143125" y="3857625"/>
            <a:ext cx="0" cy="381000"/>
          </a:xfrm>
          <a:prstGeom prst="line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6" name="Прямоугольник 65"/>
          <p:cNvSpPr>
            <a:spLocks noChangeArrowheads="1"/>
          </p:cNvSpPr>
          <p:nvPr/>
        </p:nvSpPr>
        <p:spPr bwMode="auto">
          <a:xfrm>
            <a:off x="0" y="5000625"/>
            <a:ext cx="36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tx1"/>
                </a:solidFill>
              </a:rPr>
              <a:t>О</a:t>
            </a:r>
          </a:p>
        </p:txBody>
      </p:sp>
      <p:cxnSp>
        <p:nvCxnSpPr>
          <p:cNvPr id="68" name="Прямая со стрелкой 67"/>
          <p:cNvCxnSpPr/>
          <p:nvPr/>
        </p:nvCxnSpPr>
        <p:spPr>
          <a:xfrm rot="5400000" flipH="1" flipV="1">
            <a:off x="1536700" y="1892300"/>
            <a:ext cx="35718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Прямоугольник 71"/>
          <p:cNvSpPr>
            <a:spLocks noChangeArrowheads="1"/>
          </p:cNvSpPr>
          <p:nvPr/>
        </p:nvSpPr>
        <p:spPr bwMode="auto">
          <a:xfrm>
            <a:off x="4214813" y="642938"/>
            <a:ext cx="571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3d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73" name="Прямая со стрелкой 72"/>
          <p:cNvCxnSpPr/>
          <p:nvPr/>
        </p:nvCxnSpPr>
        <p:spPr>
          <a:xfrm rot="5400000" flipH="1" flipV="1">
            <a:off x="965200" y="2463800"/>
            <a:ext cx="35718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4" name="Прямоугольник 73"/>
          <p:cNvSpPr>
            <a:spLocks noChangeArrowheads="1"/>
          </p:cNvSpPr>
          <p:nvPr/>
        </p:nvSpPr>
        <p:spPr bwMode="auto">
          <a:xfrm>
            <a:off x="4214812" y="642938"/>
            <a:ext cx="645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3d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5" name="Прямоугольник 74"/>
          <p:cNvSpPr>
            <a:spLocks noChangeArrowheads="1"/>
          </p:cNvSpPr>
          <p:nvPr/>
        </p:nvSpPr>
        <p:spPr bwMode="auto">
          <a:xfrm>
            <a:off x="2071688" y="1143000"/>
            <a:ext cx="596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3p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6" name="Прямоугольник 75"/>
          <p:cNvSpPr>
            <a:spLocks noChangeArrowheads="1"/>
          </p:cNvSpPr>
          <p:nvPr/>
        </p:nvSpPr>
        <p:spPr bwMode="auto">
          <a:xfrm>
            <a:off x="928688" y="1785938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58" name="Rectangle 5"/>
          <p:cNvSpPr>
            <a:spLocks noChangeArrowheads="1"/>
          </p:cNvSpPr>
          <p:nvPr/>
        </p:nvSpPr>
        <p:spPr bwMode="auto">
          <a:xfrm>
            <a:off x="5929313" y="3643313"/>
            <a:ext cx="550862" cy="5619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78" name="Прямоугольник 77"/>
          <p:cNvSpPr>
            <a:spLocks noChangeArrowheads="1"/>
          </p:cNvSpPr>
          <p:nvPr/>
        </p:nvSpPr>
        <p:spPr bwMode="auto">
          <a:xfrm>
            <a:off x="5429250" y="3786188"/>
            <a:ext cx="350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79" name="Line 19"/>
          <p:cNvSpPr>
            <a:spLocks noChangeShapeType="1"/>
          </p:cNvSpPr>
          <p:nvPr/>
        </p:nvSpPr>
        <p:spPr bwMode="auto">
          <a:xfrm flipV="1">
            <a:off x="6156176" y="3717032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cxnSp>
        <p:nvCxnSpPr>
          <p:cNvPr id="67" name="Прямая со стрелкой 66"/>
          <p:cNvCxnSpPr/>
          <p:nvPr/>
        </p:nvCxnSpPr>
        <p:spPr>
          <a:xfrm flipV="1">
            <a:off x="3995936" y="1124744"/>
            <a:ext cx="0" cy="434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Прямоугольник 68"/>
          <p:cNvSpPr/>
          <p:nvPr/>
        </p:nvSpPr>
        <p:spPr>
          <a:xfrm>
            <a:off x="6012160" y="3212976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1</a:t>
            </a:r>
            <a:r>
              <a:rPr lang="en-US" b="1" dirty="0" smtClean="0">
                <a:solidFill>
                  <a:schemeClr val="tx1"/>
                </a:solidFill>
              </a:rPr>
              <a:t>s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18889 -0.0733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-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0.00116 L 0.30399 -0.1532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" y="-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 build="allAtOnce"/>
      <p:bldP spid="29" grpId="0"/>
      <p:bldP spid="46" grpId="0"/>
      <p:bldP spid="46" grpId="1"/>
      <p:bldP spid="47" grpId="0"/>
      <p:bldP spid="54" grpId="0"/>
      <p:bldP spid="56" grpId="0"/>
      <p:bldP spid="57" grpId="0"/>
      <p:bldP spid="58" grpId="0" animBg="1"/>
      <p:bldP spid="59" grpId="0" animBg="1"/>
      <p:bldP spid="60" grpId="0" animBg="1"/>
      <p:bldP spid="61" grpId="0" animBg="1"/>
      <p:bldP spid="62" grpId="0" animBg="1"/>
      <p:bldP spid="66" grpId="0"/>
      <p:bldP spid="72" grpId="0"/>
      <p:bldP spid="72" grpId="1"/>
      <p:bldP spid="74" grpId="0"/>
      <p:bldP spid="75" grpId="0"/>
      <p:bldP spid="76" grpId="0"/>
      <p:bldP spid="78" grpId="0"/>
      <p:bldP spid="7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Структурная формула</a:t>
            </a:r>
            <a:endParaRPr lang="ru-RU" dirty="0"/>
          </a:p>
        </p:txBody>
      </p:sp>
      <p:sp>
        <p:nvSpPr>
          <p:cNvPr id="6147" name="Прямоугольник 6"/>
          <p:cNvSpPr>
            <a:spLocks noChangeArrowheads="1"/>
          </p:cNvSpPr>
          <p:nvPr/>
        </p:nvSpPr>
        <p:spPr bwMode="auto">
          <a:xfrm>
            <a:off x="1357313" y="2786063"/>
            <a:ext cx="7143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>
                <a:solidFill>
                  <a:schemeClr val="tx1"/>
                </a:solidFill>
              </a:rPr>
              <a:t>H</a:t>
            </a:r>
            <a:endParaRPr lang="ru-RU" sz="6000">
              <a:solidFill>
                <a:schemeClr val="tx1"/>
              </a:solidFill>
            </a:endParaRPr>
          </a:p>
        </p:txBody>
      </p:sp>
      <p:sp>
        <p:nvSpPr>
          <p:cNvPr id="6148" name="Прямоугольник 7"/>
          <p:cNvSpPr>
            <a:spLocks noChangeArrowheads="1"/>
          </p:cNvSpPr>
          <p:nvPr/>
        </p:nvSpPr>
        <p:spPr bwMode="auto">
          <a:xfrm>
            <a:off x="1357313" y="4000500"/>
            <a:ext cx="7143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>
                <a:solidFill>
                  <a:schemeClr val="tx1"/>
                </a:solidFill>
              </a:rPr>
              <a:t>H</a:t>
            </a:r>
            <a:endParaRPr lang="ru-RU" sz="6000">
              <a:solidFill>
                <a:schemeClr val="tx1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286000" y="3286125"/>
            <a:ext cx="5715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214563" y="4643438"/>
            <a:ext cx="5715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6151" name="Прямоугольник 12"/>
          <p:cNvSpPr>
            <a:spLocks noChangeArrowheads="1"/>
          </p:cNvSpPr>
          <p:nvPr/>
        </p:nvSpPr>
        <p:spPr bwMode="auto">
          <a:xfrm>
            <a:off x="2928938" y="2714625"/>
            <a:ext cx="1039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>
                <a:solidFill>
                  <a:schemeClr val="tx1"/>
                </a:solidFill>
              </a:rPr>
              <a:t>O</a:t>
            </a:r>
            <a:endParaRPr lang="ru-RU" sz="6000" b="1">
              <a:solidFill>
                <a:schemeClr val="tx1"/>
              </a:solidFill>
            </a:endParaRPr>
          </a:p>
        </p:txBody>
      </p:sp>
      <p:sp>
        <p:nvSpPr>
          <p:cNvPr id="6152" name="Прямоугольник 13"/>
          <p:cNvSpPr>
            <a:spLocks noChangeArrowheads="1"/>
          </p:cNvSpPr>
          <p:nvPr/>
        </p:nvSpPr>
        <p:spPr bwMode="auto">
          <a:xfrm>
            <a:off x="2786063" y="4143375"/>
            <a:ext cx="1039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>
                <a:solidFill>
                  <a:schemeClr val="tx1"/>
                </a:solidFill>
              </a:rPr>
              <a:t>O</a:t>
            </a:r>
            <a:endParaRPr lang="ru-RU" sz="6000" b="1">
              <a:solidFill>
                <a:schemeClr val="tx1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643313" y="3357563"/>
            <a:ext cx="642937" cy="3571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643313" y="4286250"/>
            <a:ext cx="642937" cy="3571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6155" name="Прямоугольник 21"/>
          <p:cNvSpPr>
            <a:spLocks noChangeArrowheads="1"/>
          </p:cNvSpPr>
          <p:nvPr/>
        </p:nvSpPr>
        <p:spPr bwMode="auto">
          <a:xfrm>
            <a:off x="4357688" y="3429000"/>
            <a:ext cx="6969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chemeClr val="tx1"/>
                </a:solidFill>
              </a:rPr>
              <a:t>S</a:t>
            </a:r>
            <a:endParaRPr lang="ru-RU" sz="6000" b="1" dirty="0">
              <a:solidFill>
                <a:schemeClr val="tx1"/>
              </a:solidFill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V="1">
            <a:off x="5143500" y="3214688"/>
            <a:ext cx="642938" cy="3571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214938" y="4286250"/>
            <a:ext cx="642937" cy="3571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6158" name="Прямоугольник 24"/>
          <p:cNvSpPr>
            <a:spLocks noChangeArrowheads="1"/>
          </p:cNvSpPr>
          <p:nvPr/>
        </p:nvSpPr>
        <p:spPr bwMode="auto">
          <a:xfrm>
            <a:off x="5929313" y="2643188"/>
            <a:ext cx="9286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>
                <a:solidFill>
                  <a:schemeClr val="tx1"/>
                </a:solidFill>
              </a:rPr>
              <a:t>O</a:t>
            </a:r>
            <a:endParaRPr lang="ru-RU" sz="6000" b="1">
              <a:solidFill>
                <a:schemeClr val="tx1"/>
              </a:solidFill>
            </a:endParaRPr>
          </a:p>
        </p:txBody>
      </p:sp>
      <p:sp>
        <p:nvSpPr>
          <p:cNvPr id="6159" name="Прямоугольник 25"/>
          <p:cNvSpPr>
            <a:spLocks noChangeArrowheads="1"/>
          </p:cNvSpPr>
          <p:nvPr/>
        </p:nvSpPr>
        <p:spPr bwMode="auto">
          <a:xfrm>
            <a:off x="5929313" y="4071938"/>
            <a:ext cx="857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>
                <a:solidFill>
                  <a:schemeClr val="tx1"/>
                </a:solidFill>
              </a:rPr>
              <a:t>O</a:t>
            </a:r>
            <a:endParaRPr lang="ru-RU" sz="6000" b="1">
              <a:solidFill>
                <a:schemeClr val="tx1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5286375" y="3429000"/>
            <a:ext cx="642938" cy="3571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286375" y="4071938"/>
            <a:ext cx="642938" cy="3571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/>
              <a:t>Структурная формула</a:t>
            </a:r>
            <a:endParaRPr lang="ru-RU" dirty="0"/>
          </a:p>
        </p:txBody>
      </p:sp>
      <p:pic>
        <p:nvPicPr>
          <p:cNvPr id="19" name="Рисунок 18" descr="серная кислота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1214422"/>
            <a:ext cx="8143932" cy="5214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4" name="Содержимое 3" descr="L15p2p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8424936" cy="631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Химические свойства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50" y="3286125"/>
            <a:ext cx="6400800" cy="23241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SO</a:t>
            </a:r>
            <a:r>
              <a:rPr lang="en-US" baseline="-25000" dirty="0" smtClean="0"/>
              <a:t>4</a:t>
            </a:r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 rot="5400000">
            <a:off x="3240708" y="3968204"/>
            <a:ext cx="1000125" cy="7858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16200000" flipH="1">
            <a:off x="4465985" y="4039072"/>
            <a:ext cx="1143000" cy="6429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2000250" y="5214938"/>
            <a:ext cx="17922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H</a:t>
            </a:r>
            <a:r>
              <a:rPr lang="en-US" sz="3600" baseline="30000" dirty="0">
                <a:solidFill>
                  <a:schemeClr val="tx1"/>
                </a:solidFill>
              </a:rPr>
              <a:t>+</a:t>
            </a:r>
            <a:r>
              <a:rPr lang="en-US" sz="3600" dirty="0">
                <a:solidFill>
                  <a:schemeClr val="tx1"/>
                </a:solidFill>
              </a:rPr>
              <a:t>→ H</a:t>
            </a:r>
            <a:r>
              <a:rPr lang="en-US" sz="3600" baseline="30000" dirty="0">
                <a:solidFill>
                  <a:schemeClr val="tx1"/>
                </a:solidFill>
              </a:rPr>
              <a:t>0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4929188" y="5214938"/>
            <a:ext cx="2092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S</a:t>
            </a:r>
            <a:r>
              <a:rPr lang="en-US" sz="3600" baseline="30000" dirty="0">
                <a:solidFill>
                  <a:schemeClr val="tx1"/>
                </a:solidFill>
              </a:rPr>
              <a:t>+6</a:t>
            </a:r>
            <a:r>
              <a:rPr lang="en-US" sz="3600" dirty="0">
                <a:solidFill>
                  <a:schemeClr val="tx1"/>
                </a:solidFill>
              </a:rPr>
              <a:t>→ S</a:t>
            </a:r>
            <a:r>
              <a:rPr lang="en-US" sz="3600" baseline="30000" dirty="0">
                <a:solidFill>
                  <a:schemeClr val="tx1"/>
                </a:solidFill>
              </a:rPr>
              <a:t>+4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57188" y="1285875"/>
            <a:ext cx="2143125" cy="3929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/>
              <a:t>Разбавленная</a:t>
            </a:r>
          </a:p>
          <a:p>
            <a:pPr algn="ctr">
              <a:defRPr/>
            </a:pPr>
            <a:r>
              <a:rPr lang="ru-RU" sz="2000" dirty="0"/>
              <a:t>серная </a:t>
            </a:r>
            <a:endParaRPr lang="en-US" sz="2000" dirty="0"/>
          </a:p>
          <a:p>
            <a:pPr algn="ctr">
              <a:defRPr/>
            </a:pPr>
            <a:r>
              <a:rPr lang="ru-RU" sz="2000" dirty="0"/>
              <a:t>кислота</a:t>
            </a:r>
          </a:p>
        </p:txBody>
      </p:sp>
      <p:sp>
        <p:nvSpPr>
          <p:cNvPr id="8" name="Овал 7"/>
          <p:cNvSpPr/>
          <p:nvPr/>
        </p:nvSpPr>
        <p:spPr>
          <a:xfrm>
            <a:off x="2357438" y="121443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/>
              <a:t>+</a:t>
            </a:r>
          </a:p>
        </p:txBody>
      </p:sp>
      <p:sp>
        <p:nvSpPr>
          <p:cNvPr id="9" name="Овал 8"/>
          <p:cNvSpPr/>
          <p:nvPr/>
        </p:nvSpPr>
        <p:spPr>
          <a:xfrm>
            <a:off x="2357438" y="221456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/>
              <a:t>+</a:t>
            </a:r>
          </a:p>
        </p:txBody>
      </p:sp>
      <p:sp>
        <p:nvSpPr>
          <p:cNvPr id="10" name="Овал 9"/>
          <p:cNvSpPr/>
          <p:nvPr/>
        </p:nvSpPr>
        <p:spPr>
          <a:xfrm>
            <a:off x="2357438" y="321468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/>
              <a:t>+</a:t>
            </a:r>
          </a:p>
        </p:txBody>
      </p:sp>
      <p:sp>
        <p:nvSpPr>
          <p:cNvPr id="11" name="Овал 10"/>
          <p:cNvSpPr/>
          <p:nvPr/>
        </p:nvSpPr>
        <p:spPr>
          <a:xfrm>
            <a:off x="2357438" y="421481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/>
              <a:t>+</a:t>
            </a:r>
          </a:p>
        </p:txBody>
      </p:sp>
      <p:sp>
        <p:nvSpPr>
          <p:cNvPr id="12" name="Пятиугольник 11"/>
          <p:cNvSpPr/>
          <p:nvPr/>
        </p:nvSpPr>
        <p:spPr>
          <a:xfrm>
            <a:off x="3357563" y="2357438"/>
            <a:ext cx="2357437" cy="7858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/>
              <a:t>Оксиды металлов</a:t>
            </a:r>
          </a:p>
        </p:txBody>
      </p:sp>
      <p:sp>
        <p:nvSpPr>
          <p:cNvPr id="13" name="Пятиугольник 12"/>
          <p:cNvSpPr/>
          <p:nvPr/>
        </p:nvSpPr>
        <p:spPr>
          <a:xfrm>
            <a:off x="3357563" y="3286125"/>
            <a:ext cx="2357437" cy="78581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/>
              <a:t>Основание </a:t>
            </a:r>
          </a:p>
        </p:txBody>
      </p:sp>
      <p:sp>
        <p:nvSpPr>
          <p:cNvPr id="14" name="Пятиугольник 13"/>
          <p:cNvSpPr/>
          <p:nvPr/>
        </p:nvSpPr>
        <p:spPr>
          <a:xfrm>
            <a:off x="3357563" y="4286250"/>
            <a:ext cx="2357437" cy="85725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/>
              <a:t>соль</a:t>
            </a:r>
          </a:p>
        </p:txBody>
      </p:sp>
      <p:sp>
        <p:nvSpPr>
          <p:cNvPr id="15" name="Пятиугольник 14"/>
          <p:cNvSpPr/>
          <p:nvPr/>
        </p:nvSpPr>
        <p:spPr>
          <a:xfrm>
            <a:off x="3357563" y="1285875"/>
            <a:ext cx="2357437" cy="78581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/>
              <a:t>металл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929313" y="2286000"/>
            <a:ext cx="2714625" cy="8572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Соль +</a:t>
            </a:r>
            <a:r>
              <a:rPr lang="ru-RU" dirty="0">
                <a:hlinkClick r:id="rId3" action="ppaction://hlinksldjump"/>
              </a:rPr>
              <a:t>Н</a:t>
            </a:r>
            <a:r>
              <a:rPr lang="ru-RU" baseline="-25000" dirty="0">
                <a:hlinkClick r:id="rId3" action="ppaction://hlinksldjump"/>
              </a:rPr>
              <a:t>2</a:t>
            </a:r>
            <a:r>
              <a:rPr lang="ru-RU" dirty="0">
                <a:hlinkClick r:id="rId3" action="ppaction://hlinksldjump"/>
              </a:rPr>
              <a:t>О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929313" y="3357563"/>
            <a:ext cx="2786062" cy="78581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Соль </a:t>
            </a:r>
            <a:r>
              <a:rPr lang="ru-RU" dirty="0">
                <a:hlinkClick r:id="rId4" action="ppaction://hlinksldjump"/>
              </a:rPr>
              <a:t>+</a:t>
            </a:r>
            <a:r>
              <a:rPr lang="ru-RU" dirty="0"/>
              <a:t>Н</a:t>
            </a:r>
            <a:r>
              <a:rPr lang="ru-RU" baseline="-25000" dirty="0"/>
              <a:t>2</a:t>
            </a:r>
            <a:r>
              <a:rPr lang="ru-RU" dirty="0"/>
              <a:t>О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00750" y="4357688"/>
            <a:ext cx="2643188" cy="8572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Соль +</a:t>
            </a:r>
            <a:r>
              <a:rPr lang="ru-RU" dirty="0">
                <a:hlinkClick r:id="rId5" action="ppaction://hlinksldjump"/>
              </a:rPr>
              <a:t>кислота</a:t>
            </a: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929313" y="1285875"/>
            <a:ext cx="2643187" cy="8572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Соль </a:t>
            </a:r>
            <a:r>
              <a:rPr lang="ru-RU" dirty="0">
                <a:hlinkClick r:id="rId3" action="ppaction://hlinksldjump"/>
              </a:rPr>
              <a:t>+</a:t>
            </a:r>
            <a:r>
              <a:rPr lang="ru-RU" dirty="0"/>
              <a:t>Н</a:t>
            </a:r>
            <a:r>
              <a:rPr lang="ru-RU" baseline="-25000" dirty="0"/>
              <a:t>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428750" y="1500188"/>
            <a:ext cx="34178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chemeClr val="tx1"/>
                </a:solidFill>
              </a:rPr>
              <a:t>H</a:t>
            </a:r>
            <a:r>
              <a:rPr lang="en-US" sz="4000" baseline="-25000">
                <a:solidFill>
                  <a:schemeClr val="tx1"/>
                </a:solidFill>
              </a:rPr>
              <a:t>2</a:t>
            </a:r>
            <a:r>
              <a:rPr lang="en-US" sz="4000">
                <a:solidFill>
                  <a:schemeClr val="tx1"/>
                </a:solidFill>
              </a:rPr>
              <a:t>SO</a:t>
            </a:r>
            <a:r>
              <a:rPr lang="en-US" sz="4000" baseline="-25000">
                <a:solidFill>
                  <a:schemeClr val="tx1"/>
                </a:solidFill>
              </a:rPr>
              <a:t>4</a:t>
            </a:r>
            <a:r>
              <a:rPr lang="en-US" sz="4000">
                <a:solidFill>
                  <a:schemeClr val="tx1"/>
                </a:solidFill>
              </a:rPr>
              <a:t> + Mg =</a:t>
            </a:r>
            <a:endParaRPr lang="ru-RU" sz="400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571625" y="3071813"/>
            <a:ext cx="330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chemeClr val="tx1"/>
                </a:solidFill>
              </a:rPr>
              <a:t>H</a:t>
            </a:r>
            <a:r>
              <a:rPr lang="en-US" sz="4000" baseline="-25000">
                <a:solidFill>
                  <a:schemeClr val="tx1"/>
                </a:solidFill>
              </a:rPr>
              <a:t>2</a:t>
            </a:r>
            <a:r>
              <a:rPr lang="en-US" sz="4000">
                <a:solidFill>
                  <a:schemeClr val="tx1"/>
                </a:solidFill>
              </a:rPr>
              <a:t>SO</a:t>
            </a:r>
            <a:r>
              <a:rPr lang="en-US" sz="4000" baseline="-25000">
                <a:solidFill>
                  <a:schemeClr val="tx1"/>
                </a:solidFill>
              </a:rPr>
              <a:t>4</a:t>
            </a:r>
            <a:r>
              <a:rPr lang="en-US" sz="4000">
                <a:solidFill>
                  <a:schemeClr val="tx1"/>
                </a:solidFill>
              </a:rPr>
              <a:t> + Zn =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4786313" y="3071813"/>
            <a:ext cx="2717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ZnSO</a:t>
            </a:r>
            <a:r>
              <a:rPr lang="en-US" sz="4000" baseline="-25000" dirty="0">
                <a:solidFill>
                  <a:schemeClr val="tx1"/>
                </a:solidFill>
              </a:rPr>
              <a:t>4</a:t>
            </a:r>
            <a:r>
              <a:rPr lang="en-US" sz="4000" dirty="0">
                <a:solidFill>
                  <a:schemeClr val="tx1"/>
                </a:solidFill>
              </a:rPr>
              <a:t> +H</a:t>
            </a:r>
            <a:r>
              <a:rPr lang="en-US" sz="4000" baseline="-25000" dirty="0">
                <a:solidFill>
                  <a:schemeClr val="tx1"/>
                </a:solidFill>
              </a:rPr>
              <a:t>2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4572000" y="1517650"/>
            <a:ext cx="3000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MgSO</a:t>
            </a:r>
            <a:r>
              <a:rPr lang="en-US" sz="4000" baseline="-25000" dirty="0">
                <a:solidFill>
                  <a:schemeClr val="tx1"/>
                </a:solidFill>
              </a:rPr>
              <a:t>4</a:t>
            </a:r>
            <a:r>
              <a:rPr lang="en-US" sz="4000" dirty="0">
                <a:solidFill>
                  <a:schemeClr val="tx1"/>
                </a:solidFill>
              </a:rPr>
              <a:t> +H</a:t>
            </a:r>
            <a:r>
              <a:rPr lang="en-US" sz="4000" baseline="-25000" dirty="0">
                <a:solidFill>
                  <a:schemeClr val="tx1"/>
                </a:solidFill>
              </a:rPr>
              <a:t>2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EAEAEA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EAEAEA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1025</TotalTime>
  <Words>437</Words>
  <Application>Microsoft Office PowerPoint</Application>
  <PresentationFormat>Экран (4:3)</PresentationFormat>
  <Paragraphs>192</Paragraphs>
  <Slides>23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Тема: Серная кислота: строение,  свойства.  </vt:lpstr>
      <vt:lpstr>Серная кислота</vt:lpstr>
      <vt:lpstr>Слайд 3</vt:lpstr>
      <vt:lpstr>Структурная формула</vt:lpstr>
      <vt:lpstr>Структурная формула</vt:lpstr>
      <vt:lpstr>Слайд 6</vt:lpstr>
      <vt:lpstr>Химические свойства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Неяскин А.Н.</cp:lastModifiedBy>
  <cp:revision>120</cp:revision>
  <dcterms:created xsi:type="dcterms:W3CDTF">2005-01-01T08:09:19Z</dcterms:created>
  <dcterms:modified xsi:type="dcterms:W3CDTF">2012-08-19T09:34:46Z</dcterms:modified>
</cp:coreProperties>
</file>