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78" r:id="rId2"/>
    <p:sldId id="261" r:id="rId3"/>
    <p:sldId id="257" r:id="rId4"/>
    <p:sldId id="264" r:id="rId5"/>
    <p:sldId id="263" r:id="rId6"/>
    <p:sldId id="256" r:id="rId7"/>
    <p:sldId id="262" r:id="rId8"/>
    <p:sldId id="279" r:id="rId9"/>
    <p:sldId id="268" r:id="rId10"/>
    <p:sldId id="275" r:id="rId11"/>
    <p:sldId id="271" r:id="rId12"/>
    <p:sldId id="286" r:id="rId13"/>
    <p:sldId id="280" r:id="rId14"/>
    <p:sldId id="283" r:id="rId15"/>
    <p:sldId id="281" r:id="rId16"/>
    <p:sldId id="287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61" autoAdjust="0"/>
  </p:normalViewPr>
  <p:slideViewPr>
    <p:cSldViewPr>
      <p:cViewPr varScale="1">
        <p:scale>
          <a:sx n="81" d="100"/>
          <a:sy n="81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9B2C4-6482-43DB-94E9-D39C97A0F1A2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8C703-18F7-478D-A66D-78975EF68C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8C703-18F7-478D-A66D-78975EF68CD1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Живое вещество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8C703-18F7-478D-A66D-78975EF68CD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585ACD-7756-4B07-9846-47056E6C89AA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85ACD-7756-4B07-9846-47056E6C89AA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85ACD-7756-4B07-9846-47056E6C89AA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85ACD-7756-4B07-9846-47056E6C89AA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85ACD-7756-4B07-9846-47056E6C89AA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85ACD-7756-4B07-9846-47056E6C89AA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85ACD-7756-4B07-9846-47056E6C89AA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85ACD-7756-4B07-9846-47056E6C89AA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85ACD-7756-4B07-9846-47056E6C89AA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D585ACD-7756-4B07-9846-47056E6C89AA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585ACD-7756-4B07-9846-47056E6C89AA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D585ACD-7756-4B07-9846-47056E6C89AA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928802"/>
            <a:ext cx="85010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«…. Сейчас в ней происходит бурный рассвет.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 знаем только малую частичку этой непонятной, неясной, всеобъемлющей загадки…..»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Владимир Иванович Вернадский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Lena\земной ша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500042"/>
            <a:ext cx="6600844" cy="10001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биосферы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143116"/>
            <a:ext cx="7772400" cy="2668195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1.Биосфера включает в себя все оболочки земли</a:t>
            </a:r>
          </a:p>
          <a:p>
            <a:pPr algn="l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2.Биосфера имеет вертикальные границы, нижняя часть атмосферы (тропосфера), гидросфера, литосфера (2-5 км) </a:t>
            </a:r>
          </a:p>
          <a:p>
            <a:pPr algn="l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3.Границы биосферы зависят от  факторов окружающей среды ( основные из них УФЛ и температура)</a:t>
            </a:r>
          </a:p>
          <a:p>
            <a:pPr algn="l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4.Биосфера считается открытой,т.к. получает энергию Солнца </a:t>
            </a:r>
          </a:p>
          <a:p>
            <a:pPr algn="l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5.Структурным звеном биосферы является биогеоценоз</a:t>
            </a:r>
          </a:p>
          <a:p>
            <a:pPr algn="l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6.Деятельность живых организмов обеспечивает круговорот веществ  и энергии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Lena\земной ша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142875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00042"/>
            <a:ext cx="2143140" cy="2071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643182"/>
            <a:ext cx="2143140" cy="2071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 r="23000" b="56329"/>
          <a:stretch>
            <a:fillRect/>
          </a:stretch>
        </p:blipFill>
        <p:spPr bwMode="auto">
          <a:xfrm>
            <a:off x="928662" y="2571744"/>
            <a:ext cx="2143140" cy="2143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4714884"/>
            <a:ext cx="2214578" cy="2000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F:\Lena\земной шар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285728"/>
            <a:ext cx="142875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 useBgFill="1">
        <p:nvSpPr>
          <p:cNvPr id="8" name="Овал 7"/>
          <p:cNvSpPr/>
          <p:nvPr/>
        </p:nvSpPr>
        <p:spPr>
          <a:xfrm>
            <a:off x="3643306" y="3000372"/>
            <a:ext cx="2143140" cy="12858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Компоненты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биосферы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1928802"/>
            <a:ext cx="4991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Биокосное</a:t>
            </a:r>
            <a:endParaRPr lang="ru-RU" b="1" dirty="0" smtClean="0"/>
          </a:p>
          <a:p>
            <a:r>
              <a:rPr lang="ru-RU" b="1" dirty="0" smtClean="0"/>
              <a:t> вещество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643834" y="1928802"/>
            <a:ext cx="2678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Косное</a:t>
            </a:r>
          </a:p>
          <a:p>
            <a:r>
              <a:rPr lang="ru-RU" b="1" dirty="0" smtClean="0"/>
              <a:t> вещество</a:t>
            </a:r>
            <a:endParaRPr lang="ru-RU" b="1" dirty="0"/>
          </a:p>
        </p:txBody>
      </p:sp>
      <p:sp useBgFill="1">
        <p:nvSpPr>
          <p:cNvPr id="39" name="Стрелка влево 38"/>
          <p:cNvSpPr/>
          <p:nvPr/>
        </p:nvSpPr>
        <p:spPr>
          <a:xfrm>
            <a:off x="5786446" y="3500438"/>
            <a:ext cx="500066" cy="428628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0" name="Стрелка вправо 39"/>
          <p:cNvSpPr/>
          <p:nvPr/>
        </p:nvSpPr>
        <p:spPr>
          <a:xfrm>
            <a:off x="3071802" y="3500438"/>
            <a:ext cx="571504" cy="428628"/>
          </a:xfrm>
          <a:prstGeom prst="rightArrow">
            <a:avLst>
              <a:gd name="adj1" fmla="val 50000"/>
              <a:gd name="adj2" fmla="val 5290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1" name="Стрелка вниз 40"/>
          <p:cNvSpPr/>
          <p:nvPr/>
        </p:nvSpPr>
        <p:spPr>
          <a:xfrm>
            <a:off x="4500562" y="2571744"/>
            <a:ext cx="500066" cy="428628"/>
          </a:xfrm>
          <a:prstGeom prst="downArrow">
            <a:avLst>
              <a:gd name="adj1" fmla="val 33052"/>
              <a:gd name="adj2" fmla="val 5345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2" name="Стрелка вверх 41"/>
          <p:cNvSpPr/>
          <p:nvPr/>
        </p:nvSpPr>
        <p:spPr>
          <a:xfrm>
            <a:off x="4572000" y="4286256"/>
            <a:ext cx="428628" cy="428628"/>
          </a:xfrm>
          <a:prstGeom prst="upArrow">
            <a:avLst>
              <a:gd name="adj1" fmla="val 50000"/>
              <a:gd name="adj2" fmla="val 5393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643570" y="428604"/>
            <a:ext cx="264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Биогенное</a:t>
            </a:r>
          </a:p>
          <a:p>
            <a:r>
              <a:rPr lang="ru-RU" b="1" dirty="0" smtClean="0"/>
              <a:t> вещество</a:t>
            </a:r>
            <a:endParaRPr lang="ru-RU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929322" y="5786454"/>
            <a:ext cx="17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Живое</a:t>
            </a:r>
          </a:p>
          <a:p>
            <a:r>
              <a:rPr lang="ru-RU" b="1" dirty="0" smtClean="0"/>
              <a:t> вещество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Василий Васильевич Докучаев- почвовед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645026" y="1500173"/>
            <a:ext cx="4041775" cy="392909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4818" name="Picture 2" descr="C:\Documents and Settings\User\Мои документы\Мои рисунки\Изображение\m_2224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214290"/>
            <a:ext cx="3547587" cy="5243536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39290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Почва- самый верхний очень тонкий слой на поверхности земли (2-3 м), образовавшийся в результате  длительного взаимодействия живой и неживой природы.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ней у людей было всегда особое отношение, они обожествляли почву, называли ее матушкой, кормилицей, землицей.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Функции,  свойства биосферы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1.Созидательная ( живая материя)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2.Средообразующая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Свойства: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1.круговорот веществ и энергии  в природе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2.большое разнообразие живых организмов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«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Биосфера не раз переходила в новое эволюционное состояние…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 Биосфера перешла или, вернее, переходит в новое эволюционное состояние — в ноосферу — перерабатывается научной мыслью социального человека»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В.И. Вернадский</a:t>
            </a:r>
          </a:p>
          <a:p>
            <a:pPr algn="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Ноосфера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(греч. νόος — «разум»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σφαῖρα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«шар») — сфера взаимодействия общества и природы, в границах которой разумная человеческая деятельность становится определяющим фактором развития (эта сфера обозначается также терминами «антропосфера», «биотехносфера»)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Ноосфера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1.Биосфера- это совокупность всех биогеоценозов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2.Биосфера- это открытая система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3.Живое  вещество биосферы- это все живые организмы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4.Биосфера включает в себя всю атмосферу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5.Человек- часть живого вещества биосферы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6.Весь кислород образован в результате процесса жизнедеятельности автотрофных организмов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7.Учение о биосфере  создал Эдуардом Зюссом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8.Учение о фотосинтезе  разработал В.И.Вернадский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9.Нижняя граница биосферы находится  в гидросфере на глубине 11 км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10.Биогеоценоз- это искусственное природное сообщество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11.Главное условие существования биосферы- это круговорот веществ и энергии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Выберите правильные суждения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Д.З. выучить основные  понятия темы, подготовиться к тестированию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7286676" cy="504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286000" y="5229493"/>
            <a:ext cx="45005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Самый главный  в сфере житель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ты человек,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Сделай жизнь прекрасней, чище,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на год, а на век!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00034" y="1285860"/>
            <a:ext cx="8286808" cy="500066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</a:p>
          <a:p>
            <a:pPr>
              <a:buNone/>
            </a:pPr>
            <a:r>
              <a:rPr lang="ru-RU" sz="3200" b="1" i="1" dirty="0" smtClean="0"/>
              <a:t>«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Биосфера - живая оболочка планеты.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Структура и компоненты биосферы</a:t>
            </a:r>
            <a:r>
              <a:rPr lang="ru-RU" sz="3200" b="1" i="1" dirty="0" smtClean="0"/>
              <a:t>»</a:t>
            </a:r>
            <a:endParaRPr lang="ru-RU" sz="3200" i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Биосфера Земли- оболочка  планеты, 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    заселённая живыми организмами.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В.                                                               В.И.Вернадский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F:\Lena\земной ша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Биосфера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(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bios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-жизнь,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sphaire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-шар)- оболочка  Земли, состав, структура и свойства которой в той или иной степени определяются настоящей  или прошлой деятельностью живых организмов.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Биосфера- это совокупность всех биогеоценозов Земли.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" name="Picture 2" descr="F:\Lena\земной ша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142875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285860"/>
            <a:ext cx="298660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Понятие «БИОСФЕРА»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Lena\земной ша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42875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57818" y="5286389"/>
            <a:ext cx="30003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Эдуард Зюсс австрийский геолог, 1875 год научное понятие «биосфера» в книге «Лик Земли»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357298"/>
            <a:ext cx="300039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071538" y="5072074"/>
            <a:ext cx="30417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Ж. Б. Ламарк 1802 год в книге «Гидрогеология» - оболочка Земли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21553" y="1500174"/>
            <a:ext cx="348903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Владимир Иванович Вернадский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(1863-1945)- геохимик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71612"/>
            <a:ext cx="4214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В.И. Вернадский впервые отвёл живым организмам роль главнейшей преобразующей силы планеты Земля, учитывая их деятельность не только в настоящее время, но и в прошлом.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Учение «Биосфера» 1926 год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основу которого было положено представление о планетарной и биогеохимической  функции живого вещества и сложной организованности биосферы.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:\Lena\земной ша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14291"/>
            <a:ext cx="5929354" cy="1714511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58" y="2071678"/>
            <a:ext cx="8429684" cy="450059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14" y="357166"/>
            <a:ext cx="3357586" cy="3500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0" name="Picture 4" descr="&amp;Pcy;&amp;rcy;&amp;iecy;&amp;zcy;&amp;iecy;&amp;ncy;&amp;tcy;&amp;acy;&amp;tscy;&amp;icy;&amp;yacy; &amp;ncy;&amp;acy; &amp;tcy;&amp;iecy;&amp;mcy;&amp;ucy; &quot;&amp;Fcy;&amp;ocy;&amp;tcy;&amp;ocy;&amp;scy;&amp;icy;&amp;ncy;&amp;tcy;&amp;iecy;&amp;zcy;&quot; - &amp;scy;&amp;kcy;&amp;acy;&amp;chcy;&amp;acy;&amp;tcy;&amp;softcy; &amp;bcy;&amp;iecy;&amp;scy;&amp;pcy;&amp;lcy;&amp;acy;&amp;tcy;&amp;ncy;&amp;ocy; &amp;pcy;&amp;rcy;&amp;iecy;&amp;zcy;&amp;iecy;&amp;ncy;&amp;tcy;&amp;acy;&amp;tscy;&amp;icy;&amp;icy; &amp;pcy;&amp;o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5286412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Цель урока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обобщить и конкретизировать знания о структуре, границах , составе, функциях и свойствах  биосферы.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Девиз урока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«Мне необходимо разобраться самому, а чтобы разобраться самому, надо думать сообща» 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F:\Lena\земной ша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142875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229600" cy="534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2715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Оболочки Земли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Протяженность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Химический состав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Строение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Границы жизни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201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Атмосфера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Гидросфера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Литосфера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2000-3000км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70% Земли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30-70 км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Азот, кислород, углекислый газ, пары воды, озон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Кислород, вода,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углекислый газ</a:t>
                      </a:r>
                    </a:p>
                    <a:p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Кислород, вода,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углекислый газ, минеральные , органические вещества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Тропосфера (20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км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Стратосфера( 100км, озоновый слой  на расстоянии 15-35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км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)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Ионосфера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Соленные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воды, пресные воды суши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Осадочные породы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Гранитный слой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Базальтовый слой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10-18 км ( споры микроорганизмов до 20-25 км)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км                                ( Марианская впадина Тихий океан)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Верхние слои несколько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десятков метров и до 4 км (цисты, споры бактерий)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биосферы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E0"/>
              </a:clrFrom>
              <a:clrTo>
                <a:srgbClr val="FFFFE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90750" y="1600994"/>
            <a:ext cx="4762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биосферы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Lena\земной ша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42875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</TotalTime>
  <Words>607</Words>
  <Application>Microsoft Office PowerPoint</Application>
  <PresentationFormat>Экран (4:3)</PresentationFormat>
  <Paragraphs>148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Слайд 1</vt:lpstr>
      <vt:lpstr>               Биосфера Земли- оболочка  планеты,                               заселённая живыми организмами. В.                                                               В.И.Вернадский</vt:lpstr>
      <vt:lpstr>Слайд 3</vt:lpstr>
      <vt:lpstr>            Понятие «БИОСФЕРА»</vt:lpstr>
      <vt:lpstr>              Владимир Иванович Вернадский                                       (1863-1945)- геохимик</vt:lpstr>
      <vt:lpstr> </vt:lpstr>
      <vt:lpstr>Слайд 7</vt:lpstr>
      <vt:lpstr>Структура биосферы</vt:lpstr>
      <vt:lpstr>            Структура биосферы</vt:lpstr>
      <vt:lpstr>Структура биосферы Выводы:</vt:lpstr>
      <vt:lpstr>Слайд 11</vt:lpstr>
      <vt:lpstr>Слайд 12</vt:lpstr>
      <vt:lpstr>Функции,  свойства биосферы</vt:lpstr>
      <vt:lpstr>Слайд 14</vt:lpstr>
      <vt:lpstr>Ноосфера </vt:lpstr>
      <vt:lpstr>Выберите правильные суждения </vt:lpstr>
      <vt:lpstr>Д.З. выучить основные  понятия темы, подготовиться к тестированию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экологии</dc:title>
  <dc:creator>Vlad</dc:creator>
  <cp:lastModifiedBy>User</cp:lastModifiedBy>
  <cp:revision>127</cp:revision>
  <dcterms:created xsi:type="dcterms:W3CDTF">2012-02-23T06:09:27Z</dcterms:created>
  <dcterms:modified xsi:type="dcterms:W3CDTF">2015-02-05T03:33:42Z</dcterms:modified>
</cp:coreProperties>
</file>