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7" r:id="rId2"/>
    <p:sldId id="258" r:id="rId3"/>
    <p:sldId id="295" r:id="rId4"/>
    <p:sldId id="294" r:id="rId5"/>
    <p:sldId id="293" r:id="rId6"/>
    <p:sldId id="292" r:id="rId7"/>
    <p:sldId id="291" r:id="rId8"/>
    <p:sldId id="290" r:id="rId9"/>
    <p:sldId id="289" r:id="rId10"/>
    <p:sldId id="296" r:id="rId11"/>
    <p:sldId id="265" r:id="rId12"/>
    <p:sldId id="266" r:id="rId13"/>
    <p:sldId id="267" r:id="rId14"/>
    <p:sldId id="268" r:id="rId15"/>
    <p:sldId id="277" r:id="rId16"/>
    <p:sldId id="271" r:id="rId17"/>
    <p:sldId id="285" r:id="rId18"/>
    <p:sldId id="278" r:id="rId19"/>
    <p:sldId id="273" r:id="rId20"/>
    <p:sldId id="286" r:id="rId21"/>
    <p:sldId id="279" r:id="rId22"/>
    <p:sldId id="274" r:id="rId23"/>
    <p:sldId id="280" r:id="rId24"/>
    <p:sldId id="275" r:id="rId25"/>
    <p:sldId id="287" r:id="rId26"/>
    <p:sldId id="281" r:id="rId27"/>
    <p:sldId id="276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CB6B2-9382-46F8-91AC-242B7B71409A}" type="datetimeFigureOut">
              <a:rPr lang="ru-RU" smtClean="0"/>
              <a:pPr/>
              <a:t>07.02.2015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24012-AB01-4090-9B8A-24DF6EA2A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24012-AB01-4090-9B8A-24DF6EA2A0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82142C-93CC-4148-BC8B-0301375B2679}" type="datetimeFigureOut">
              <a:rPr lang="ru-RU" smtClean="0"/>
              <a:pPr/>
              <a:t>07.02.2015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E2E3821-8F14-4FC5-A4A9-04B3175692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4038600"/>
            <a:ext cx="7363544" cy="1828800"/>
          </a:xfrm>
        </p:spPr>
        <p:txBody>
          <a:bodyPr/>
          <a:lstStyle/>
          <a:p>
            <a:r>
              <a:rPr lang="ru-RU" dirty="0" smtClean="0"/>
              <a:t>Урок окружающего мира в 4 классе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Кондратьева В. В. </a:t>
            </a:r>
          </a:p>
          <a:p>
            <a:r>
              <a:rPr lang="ru-RU" dirty="0" smtClean="0"/>
              <a:t>МОАУ «Лицей № 4» г. Оренбург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ru-RU" sz="3100" dirty="0" smtClean="0"/>
              <a:t>Рассмотрите рисунки механизмов. Какие свойства воздуха использовал человек при их создании?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 t="34051" r="2783" b="21810"/>
          <a:stretch>
            <a:fillRect/>
          </a:stretch>
        </p:blipFill>
        <p:spPr bwMode="auto">
          <a:xfrm>
            <a:off x="539552" y="1988840"/>
            <a:ext cx="833798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знания о человеке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урока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Иван Петрович Павлов (1849-1936)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091" y="1600200"/>
            <a:ext cx="348676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Участки мозга, заведующие деятельностью органов чувств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489957"/>
            <a:ext cx="8501122" cy="536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24942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58961"/>
                <a:gridCol w="61944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Берегите зрение!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Читай, пиши только при хорошем освещении.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Следи за тем, чтобы книга и тетрадь были на расстоянии 30-35 см от глаз.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При письме свет должен падать слева.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Не читай лёжа. Не читай в транспорте.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Если долго читаешь, пишешь, рисуешь, через каждые 20 мин давай глазам отдохнуть.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Вредно для глаз подолгу смотреть телевизор, работать за компьютером.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Не три глаза руками.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Будь очень осторожен с острыми предметами, чтобы не поранить глаза.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27635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30399"/>
                <a:gridCol w="6123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зрения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цвет, размеры, форму предметов;</a:t>
                      </a:r>
                      <a:r>
                        <a:rPr lang="ru-RU" baseline="0" dirty="0" smtClean="0"/>
                        <a:t> узнаём далеко предметы или близко, движутся или неподвижны.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Участки мозга, заведующие деятельностью органов чувств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489957"/>
            <a:ext cx="8501122" cy="536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Чтобы сохранить хороший слух, береги уши!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Надо регулярно мыть уши с мылом.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Никогда не ковыряй в ушах спичками, булавками и другими острыми предметами.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Помни, что сильный шум, резкие звуки, громкая музыка портят слух.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Чаще отдыхай в лесу, на лугу, у речки – среди тишины.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Если почувствуешь боль в ухе или туда попадёт  что-нибудь, немедленно обратись к врачу.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3032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30399"/>
                <a:gridCol w="6123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зрения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цвет, размеры, форму предметов;</a:t>
                      </a:r>
                      <a:r>
                        <a:rPr lang="ru-RU" baseline="0" dirty="0" smtClean="0"/>
                        <a:t> узнаём далеко предметы или близко, движутся или неподвижны.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слуха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человеческую речь, голоса животных, музыку, звуки, шумы и шорохи.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колёсный пароход, бревно, парусник, плод, танкер, лодка, ледокол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785794"/>
            <a:ext cx="7620000" cy="250033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Запишите средства передвижения по воде в порядке их освоения человеком: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Участки мозга, заведующие деятельностью органов чувств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489957"/>
            <a:ext cx="8501122" cy="536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Правила защиты органа обоняния</a:t>
            </a:r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 l="5842" t="5006"/>
          <a:stretch>
            <a:fillRect/>
          </a:stretch>
        </p:blipFill>
        <p:spPr bwMode="auto">
          <a:xfrm>
            <a:off x="-1" y="1500174"/>
            <a:ext cx="5361493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4844900" y="1589566"/>
            <a:ext cx="4299099" cy="526843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/>
              <a:t>Надо оберегать себя от простуды.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Надо закалять свой организм.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Если в нос попадёт посторонний предмет, необходимо обратиться к врачу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3032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30399"/>
                <a:gridCol w="6123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зрения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цвет, размеры, форму предметов;</a:t>
                      </a:r>
                      <a:r>
                        <a:rPr lang="ru-RU" baseline="0" dirty="0" smtClean="0"/>
                        <a:t> узнаём далеко предметы или близко, движутся или неподвижны.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слуха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человеческую речь, голоса животных, музыку, звуки, шумы и шорохи.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обоняния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Чувствуем</a:t>
                      </a:r>
                      <a:r>
                        <a:rPr lang="ru-RU" baseline="0" dirty="0" smtClean="0"/>
                        <a:t> запахи.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 вкуса – язык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57224" y="1600199"/>
            <a:ext cx="7396828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3032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30399"/>
                <a:gridCol w="6123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зрения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цвет, размеры, форму предметов;</a:t>
                      </a:r>
                      <a:r>
                        <a:rPr lang="ru-RU" baseline="0" dirty="0" smtClean="0"/>
                        <a:t> узнаём далеко предметы или близко, движутся или неподвижны.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слуха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человеческую речь, голоса животных, музыку, звуки, шумы и шорохи.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обоняния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Чувствуем</a:t>
                      </a:r>
                      <a:r>
                        <a:rPr lang="ru-RU" baseline="0" dirty="0" smtClean="0"/>
                        <a:t> запахи.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вкуса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Чувствуем вкус пищи.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Участки мозга, заведующие деятельностью органов чувств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489957"/>
            <a:ext cx="8501122" cy="536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 осязания – кожа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5534036" cy="491126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/>
              <a:t>Кожу надо содержать в постоянной чистоте.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Ежедневно следует мыться до пояса, а раз в неделю в бане или ванне.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Старайся не ранить кожу, не допускать ожогов, обмораживания.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20000"/>
          </a:blip>
          <a:srcRect l="4864" r="5017"/>
          <a:stretch>
            <a:fillRect/>
          </a:stretch>
        </p:blipFill>
        <p:spPr bwMode="auto">
          <a:xfrm>
            <a:off x="6228184" y="1500174"/>
            <a:ext cx="217663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Заполните таблицу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3032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30399"/>
                <a:gridCol w="6123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органа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Какую информацию можно получить  </a:t>
                      </a:r>
                    </a:p>
                    <a:p>
                      <a:pPr algn="ctr"/>
                      <a:r>
                        <a:rPr lang="ru-RU" dirty="0" smtClean="0"/>
                        <a:t>с его помощью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зрения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цвет, размеры, форму предметов;</a:t>
                      </a:r>
                      <a:r>
                        <a:rPr lang="ru-RU" baseline="0" dirty="0" smtClean="0"/>
                        <a:t> узнаём далеко предметы или близко, движутся или неподвижны.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слуха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Различаем человеческую речь, голоса животных, музыку, звуки, шумы и шорохи.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обоняния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Чувствуем</a:t>
                      </a:r>
                      <a:r>
                        <a:rPr lang="ru-RU" baseline="0" dirty="0" smtClean="0"/>
                        <a:t> запахи.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вкуса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Чувствуем вкус пищи.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 осязания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Ощущаем прикосновение предметов, тепло, холод, боль.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Клетка нервной ткани - нейрон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 t="7430" b="3507"/>
          <a:stretch>
            <a:fillRect/>
          </a:stretch>
        </p:blipFill>
        <p:spPr bwMode="auto">
          <a:xfrm>
            <a:off x="752288" y="1928802"/>
            <a:ext cx="36008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0000"/>
          </a:blip>
          <a:srcRect l="19799" t="2663" r="15840"/>
          <a:stretch>
            <a:fillRect/>
          </a:stretch>
        </p:blipFill>
        <p:spPr bwMode="auto">
          <a:xfrm rot="5340000">
            <a:off x="4791666" y="2113834"/>
            <a:ext cx="4799054" cy="363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     </a:t>
            </a:r>
            <a:r>
              <a:rPr lang="en-US" dirty="0" smtClean="0"/>
              <a:t> </a:t>
            </a:r>
            <a:r>
              <a:rPr lang="ru-RU" dirty="0" smtClean="0"/>
              <a:t>лодка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4644008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     </a:t>
            </a:r>
            <a:r>
              <a:rPr lang="en-US" dirty="0" smtClean="0"/>
              <a:t> </a:t>
            </a:r>
            <a:r>
              <a:rPr lang="ru-RU" dirty="0" smtClean="0"/>
              <a:t>лодка     </a:t>
            </a:r>
            <a:r>
              <a:rPr lang="en-US" dirty="0" smtClean="0"/>
              <a:t> </a:t>
            </a:r>
            <a:r>
              <a:rPr lang="ru-RU" dirty="0" smtClean="0"/>
              <a:t>парусник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4644008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58822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     </a:t>
            </a:r>
            <a:r>
              <a:rPr lang="en-US" dirty="0" smtClean="0"/>
              <a:t> </a:t>
            </a:r>
            <a:r>
              <a:rPr lang="ru-RU" dirty="0" smtClean="0"/>
              <a:t>лодка     </a:t>
            </a:r>
            <a:r>
              <a:rPr lang="en-US" dirty="0" smtClean="0"/>
              <a:t> </a:t>
            </a:r>
            <a:r>
              <a:rPr lang="ru-RU" dirty="0" smtClean="0"/>
              <a:t>парусник     </a:t>
            </a:r>
            <a:r>
              <a:rPr lang="en-US" dirty="0" smtClean="0"/>
              <a:t> </a:t>
            </a:r>
            <a:r>
              <a:rPr lang="ru-RU" dirty="0" smtClean="0"/>
              <a:t>колёсный пароход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4644008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58822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2411760" y="2276872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     </a:t>
            </a:r>
            <a:r>
              <a:rPr lang="en-US" dirty="0" smtClean="0"/>
              <a:t> </a:t>
            </a:r>
            <a:r>
              <a:rPr lang="ru-RU" dirty="0" smtClean="0"/>
              <a:t>лодка     </a:t>
            </a:r>
            <a:r>
              <a:rPr lang="en-US" dirty="0" smtClean="0"/>
              <a:t> </a:t>
            </a:r>
            <a:r>
              <a:rPr lang="ru-RU" dirty="0" smtClean="0"/>
              <a:t>парусник     </a:t>
            </a:r>
            <a:r>
              <a:rPr lang="en-US" dirty="0" smtClean="0"/>
              <a:t> </a:t>
            </a:r>
            <a:r>
              <a:rPr lang="ru-RU" dirty="0" smtClean="0"/>
              <a:t>колёсный пароход     </a:t>
            </a:r>
            <a:r>
              <a:rPr lang="en-US" dirty="0" smtClean="0"/>
              <a:t> </a:t>
            </a:r>
            <a:r>
              <a:rPr lang="ru-RU" dirty="0" smtClean="0"/>
              <a:t>ледокол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4644008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58822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2411760" y="2276872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211960" y="2276872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Запишите средства передвижения по воде в порядке их освоения человеком</a:t>
            </a:r>
            <a:endParaRPr lang="ru-RU" sz="3600" dirty="0"/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Бревно     </a:t>
            </a:r>
            <a:r>
              <a:rPr lang="en-US" dirty="0" smtClean="0"/>
              <a:t> </a:t>
            </a:r>
            <a:r>
              <a:rPr lang="ru-RU" dirty="0" smtClean="0"/>
              <a:t>плод     </a:t>
            </a:r>
            <a:r>
              <a:rPr lang="en-US" dirty="0" smtClean="0"/>
              <a:t> </a:t>
            </a:r>
            <a:r>
              <a:rPr lang="ru-RU" dirty="0" smtClean="0"/>
              <a:t>лодка     </a:t>
            </a:r>
            <a:r>
              <a:rPr lang="en-US" dirty="0" smtClean="0"/>
              <a:t> </a:t>
            </a:r>
            <a:r>
              <a:rPr lang="ru-RU" dirty="0" smtClean="0"/>
              <a:t>парусник     </a:t>
            </a:r>
            <a:r>
              <a:rPr lang="en-US" dirty="0" smtClean="0"/>
              <a:t> </a:t>
            </a:r>
            <a:r>
              <a:rPr lang="ru-RU" dirty="0" smtClean="0"/>
              <a:t>колёсный пароход     </a:t>
            </a:r>
            <a:r>
              <a:rPr lang="en-US" dirty="0" smtClean="0"/>
              <a:t> </a:t>
            </a:r>
            <a:r>
              <a:rPr lang="ru-RU" dirty="0" smtClean="0"/>
              <a:t>ледокол      </a:t>
            </a:r>
            <a:r>
              <a:rPr lang="en-US" dirty="0" smtClean="0"/>
              <a:t> </a:t>
            </a:r>
            <a:r>
              <a:rPr lang="ru-RU" dirty="0" smtClean="0"/>
              <a:t>танкер</a:t>
            </a:r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190770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03848" y="1844824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4644008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588224" y="1844824"/>
            <a:ext cx="357190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2411760" y="2276872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211960" y="2276872"/>
            <a:ext cx="428628" cy="1428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696</Words>
  <Application>Microsoft Office PowerPoint</Application>
  <PresentationFormat>Экран (4:3)</PresentationFormat>
  <Paragraphs>107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Обычная</vt:lpstr>
      <vt:lpstr>Урок окружающего мира в 4 классе </vt:lpstr>
      <vt:lpstr>Запишите средства передвижения по воде в порядке их освоения человеком: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Запишите средства передвижения по воде в порядке их освоения человеком</vt:lpstr>
      <vt:lpstr> Рассмотрите рисунки механизмов. Какие свойства воздуха использовал человек при их создании? </vt:lpstr>
      <vt:lpstr>Тема урока</vt:lpstr>
      <vt:lpstr>Иван Петрович Павлов (1849-1936)</vt:lpstr>
      <vt:lpstr>Участки мозга, заведующие деятельностью органов чувств</vt:lpstr>
      <vt:lpstr>Заполните таблицу</vt:lpstr>
      <vt:lpstr>Берегите зрение!</vt:lpstr>
      <vt:lpstr>Заполните таблицу</vt:lpstr>
      <vt:lpstr>Участки мозга, заведующие деятельностью органов чувств</vt:lpstr>
      <vt:lpstr>Чтобы сохранить хороший слух, береги уши!</vt:lpstr>
      <vt:lpstr>Заполните таблицу</vt:lpstr>
      <vt:lpstr>Участки мозга, заведующие деятельностью органов чувств</vt:lpstr>
      <vt:lpstr>Правила защиты органа обоняния</vt:lpstr>
      <vt:lpstr>Заполните таблицу</vt:lpstr>
      <vt:lpstr>Орган вкуса – язык </vt:lpstr>
      <vt:lpstr>Заполните таблицу</vt:lpstr>
      <vt:lpstr>Участки мозга, заведующие деятельностью органов чувств</vt:lpstr>
      <vt:lpstr>Орган осязания – кожа </vt:lpstr>
      <vt:lpstr>Заполните таблицу</vt:lpstr>
      <vt:lpstr>Клетка нервной ткани - нейрон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Grey Wolf</dc:creator>
  <cp:lastModifiedBy>User</cp:lastModifiedBy>
  <cp:revision>45</cp:revision>
  <dcterms:created xsi:type="dcterms:W3CDTF">2010-01-24T12:10:05Z</dcterms:created>
  <dcterms:modified xsi:type="dcterms:W3CDTF">2015-02-07T17:21:43Z</dcterms:modified>
</cp:coreProperties>
</file>