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91" r:id="rId4"/>
    <p:sldId id="289" r:id="rId5"/>
    <p:sldId id="273" r:id="rId6"/>
    <p:sldId id="274" r:id="rId7"/>
    <p:sldId id="275" r:id="rId8"/>
    <p:sldId id="276" r:id="rId9"/>
    <p:sldId id="277" r:id="rId10"/>
    <p:sldId id="286" r:id="rId11"/>
    <p:sldId id="287" r:id="rId12"/>
    <p:sldId id="278" r:id="rId13"/>
    <p:sldId id="280" r:id="rId14"/>
    <p:sldId id="283" r:id="rId15"/>
    <p:sldId id="284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65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8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80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48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57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49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38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40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64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85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28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25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Шаблоны для презентаций - Лучшие шабло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748266"/>
            <a:ext cx="71287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3200" dirty="0" smtClean="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3200" dirty="0"/>
          </a:p>
          <a:p>
            <a:pPr lvl="0" algn="ctr">
              <a:spcBef>
                <a:spcPct val="20000"/>
              </a:spcBef>
            </a:pPr>
            <a:r>
              <a:rPr lang="ru-RU" sz="3200" dirty="0" smtClean="0"/>
              <a:t>Урок </a:t>
            </a:r>
            <a:r>
              <a:rPr lang="ru-RU" sz="3200" dirty="0"/>
              <a:t>биологии в 9 классе на тему:</a:t>
            </a:r>
          </a:p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rgbClr val="006600"/>
                </a:solidFill>
              </a:rPr>
              <a:t>Деление клеток. Митоз</a:t>
            </a:r>
          </a:p>
          <a:p>
            <a:pPr lvl="0" algn="ctr">
              <a:spcBef>
                <a:spcPct val="20000"/>
              </a:spcBef>
            </a:pPr>
            <a:endParaRPr lang="ru-RU" sz="3200" dirty="0">
              <a:solidFill>
                <a:srgbClr val="FF0000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Подготовила учитель биологии </a:t>
            </a:r>
          </a:p>
          <a:p>
            <a:pPr lvl="0" algn="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высшей категории</a:t>
            </a:r>
          </a:p>
          <a:p>
            <a:pPr lvl="0" algn="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 Морозова Наталья </a:t>
            </a:r>
            <a:r>
              <a:rPr lang="ru-RU" sz="2400" dirty="0" smtClean="0">
                <a:solidFill>
                  <a:prstClr val="black"/>
                </a:solidFill>
              </a:rPr>
              <a:t>Анатольевна</a:t>
            </a:r>
            <a:endParaRPr lang="ru-RU" sz="2400" dirty="0">
              <a:solidFill>
                <a:prstClr val="black"/>
              </a:solidFill>
            </a:endParaRPr>
          </a:p>
          <a:p>
            <a:pPr lvl="0" algn="r">
              <a:spcBef>
                <a:spcPct val="20000"/>
              </a:spcBef>
            </a:pPr>
            <a:endParaRPr lang="ru-RU" sz="2400" dirty="0" smtClean="0">
              <a:solidFill>
                <a:prstClr val="black"/>
              </a:solidFill>
            </a:endParaRPr>
          </a:p>
          <a:p>
            <a:pPr lvl="0" algn="r"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2015 г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1704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00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festival.1september.ru/articles/620217/presentation/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35896" y="1124744"/>
            <a:ext cx="2599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Лабораторная работа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festival.1september.ru/articles/620217/presentation/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1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23928" y="1124744"/>
            <a:ext cx="2599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Лабораторная работа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Умничка &quot; шабл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4412997"/>
              </p:ext>
            </p:extLst>
          </p:nvPr>
        </p:nvGraphicFramePr>
        <p:xfrm>
          <a:off x="1266048" y="2222492"/>
          <a:ext cx="6042256" cy="2208276"/>
        </p:xfrm>
        <a:graphic>
          <a:graphicData uri="http://schemas.openxmlformats.org/drawingml/2006/table">
            <a:tbl>
              <a:tblPr/>
              <a:tblGrid>
                <a:gridCol w="528826"/>
                <a:gridCol w="1827006"/>
                <a:gridCol w="3686424"/>
              </a:tblGrid>
              <a:tr h="119798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рисунк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Название фазы деления клетки</a:t>
                      </a: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Характерные особенности процессов данной фазы</a:t>
                      </a: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69" marR="46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5"/>
            <a:ext cx="47525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41" y="1124744"/>
            <a:ext cx="824442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16632"/>
            <a:ext cx="71287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Определение и описание фаз митоза клетки по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рисункам</a:t>
            </a: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27144"/>
            <a:ext cx="1644601" cy="123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3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презентации Power Point за - Коллекция рефератов по биологии, георгафии и ОБ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Шаблон презентации PowerPoint &quot;Зеленый&quot; -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лимовская оош\Pictures\2015-01-23\Scan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158" y="332656"/>
            <a:ext cx="48496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8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Рамки дл - Только новые учебн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лимовская оош\Pictures\2015-01-23\Scan1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4248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6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бои для презентаций powerpoint - универсальные фор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3933056"/>
          <a:ext cx="6312023" cy="792088"/>
        </p:xfrm>
        <a:graphic>
          <a:graphicData uri="http://schemas.openxmlformats.org/drawingml/2006/table">
            <a:tbl>
              <a:tblPr/>
              <a:tblGrid>
                <a:gridCol w="1473752"/>
                <a:gridCol w="2049845"/>
                <a:gridCol w="1473752"/>
                <a:gridCol w="1314674"/>
              </a:tblGrid>
              <a:tr h="26974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 CYR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 CYR"/>
                          <a:ea typeface="Times New Roman"/>
                          <a:cs typeface="Times New Roman"/>
                        </a:rPr>
                        <a:t>Фазы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9" marR="5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 CYR"/>
                          <a:ea typeface="Times New Roman"/>
                          <a:cs typeface="Times New Roman"/>
                        </a:rPr>
                        <a:t>Митоз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9" marR="5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 CYR"/>
                          <a:ea typeface="Times New Roman"/>
                          <a:cs typeface="Times New Roman"/>
                        </a:rPr>
                        <a:t>Мейоз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9" marR="5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 CYR"/>
                          <a:ea typeface="Times New Roman"/>
                          <a:cs typeface="Times New Roman"/>
                        </a:rPr>
                        <a:t>Первое деление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9" marR="5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 CYR"/>
                          <a:ea typeface="Times New Roman"/>
                          <a:cs typeface="Times New Roman"/>
                        </a:rPr>
                        <a:t>Второе деление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9" marR="5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62"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9259" marR="5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9259" marR="5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9259" marR="5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59259" marR="59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9552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Повторить текст на с. 137 – 142, составить задания для игры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«Биологическое лото»*. Составить по три вопроса разной категории сложности по теме «Митоз». Заполнить часть таблицы «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Сравнительная </a:t>
            </a:r>
            <a:r>
              <a:rPr lang="ru-RU" sz="2400" b="1" smtClean="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характеристика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способов деления клеток», графу «Митоз»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333333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желанию учащихся подготовить сообщения* о Т. Шванне и М.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Шлейдене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3-4 мин.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620688"/>
            <a:ext cx="32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Домашнее задание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136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ы для PowerPoint - Коллеция российских мульт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140968"/>
            <a:ext cx="5270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Спасибо за урок!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311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09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58847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Цели</a:t>
            </a: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</a:p>
          <a:p>
            <a:pPr algn="ctr"/>
            <a:endParaRPr lang="ru-RU" sz="3200" dirty="0"/>
          </a:p>
          <a:p>
            <a:pPr>
              <a:buFontTx/>
              <a:buChar char="-"/>
            </a:pPr>
            <a:r>
              <a:rPr lang="ru-RU" sz="2800" dirty="0" smtClean="0"/>
              <a:t>формировать </a:t>
            </a:r>
            <a:r>
              <a:rPr lang="ru-RU" sz="2800" dirty="0"/>
              <a:t>знания о значении деления клетки для роста, развития и размножения клетки и организма в </a:t>
            </a:r>
            <a:r>
              <a:rPr lang="ru-RU" sz="2800" dirty="0" smtClean="0"/>
              <a:t>целом;</a:t>
            </a:r>
          </a:p>
          <a:p>
            <a:endParaRPr lang="ru-RU" sz="2800" dirty="0"/>
          </a:p>
          <a:p>
            <a:pPr>
              <a:buFontTx/>
              <a:buChar char="-"/>
            </a:pPr>
            <a:r>
              <a:rPr lang="ru-RU" sz="2800" dirty="0" smtClean="0"/>
              <a:t>усвоение </a:t>
            </a:r>
            <a:r>
              <a:rPr lang="ru-RU" sz="2800" dirty="0"/>
              <a:t>учащимися фаз митоза и понимание его биологического </a:t>
            </a:r>
            <a:r>
              <a:rPr lang="ru-RU" sz="2800" dirty="0" smtClean="0"/>
              <a:t>значения;</a:t>
            </a:r>
          </a:p>
          <a:p>
            <a:pPr>
              <a:buFontTx/>
              <a:buChar char="-"/>
            </a:pPr>
            <a:endParaRPr lang="ru-RU" sz="2800" dirty="0"/>
          </a:p>
          <a:p>
            <a:r>
              <a:rPr lang="ru-RU" sz="2800" dirty="0"/>
              <a:t>- формировать умение последовательно выстраивать процессы митоза и определять их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871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бои для презентаций powerpoint - универсальные фор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548681"/>
            <a:ext cx="74168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Задачи:</a:t>
            </a:r>
          </a:p>
          <a:p>
            <a:r>
              <a:rPr lang="ru-RU" sz="2400" b="1" dirty="0" smtClean="0"/>
              <a:t>Развивающая</a:t>
            </a:r>
          </a:p>
          <a:p>
            <a:r>
              <a:rPr lang="ru-RU" sz="2400" dirty="0" smtClean="0"/>
              <a:t>совершенствовать умения работать с учебником, ИКТ, микроскопом;</a:t>
            </a:r>
          </a:p>
          <a:p>
            <a:r>
              <a:rPr lang="ru-RU" sz="2400" dirty="0" smtClean="0"/>
              <a:t>развивать память, внимание, мышление, умения анализировать, сравнивать, обобщать;</a:t>
            </a:r>
          </a:p>
          <a:p>
            <a:r>
              <a:rPr lang="ru-RU" sz="2400" dirty="0" smtClean="0"/>
              <a:t>оформлять работу в виде таблицы;</a:t>
            </a:r>
          </a:p>
          <a:p>
            <a:r>
              <a:rPr lang="ru-RU" sz="2400" b="1" dirty="0" smtClean="0"/>
              <a:t>Воспитательная</a:t>
            </a:r>
          </a:p>
          <a:p>
            <a:r>
              <a:rPr lang="ru-RU" sz="2400" dirty="0" smtClean="0"/>
              <a:t>Формировать чувство ответственности, значимости знаний для дальнейшей жизни</a:t>
            </a:r>
          </a:p>
          <a:p>
            <a:r>
              <a:rPr lang="ru-RU" sz="2400" b="1" dirty="0" smtClean="0"/>
              <a:t>Дидактическая</a:t>
            </a:r>
          </a:p>
          <a:p>
            <a:r>
              <a:rPr lang="ru-RU" sz="2400" dirty="0" smtClean="0"/>
              <a:t>создать условия для осмысления новой учебной информации и ее применения в учебных ситуациях, проверки уровня усвоения системы знаний и умений.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136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резентации Powerpoint скачать Home Of AP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146" y="0"/>
            <a:ext cx="9311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184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77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0578"/>
            <a:ext cx="9324528" cy="76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8" y="1844824"/>
            <a:ext cx="914400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u="sng" dirty="0" smtClean="0">
                <a:solidFill>
                  <a:prstClr val="black"/>
                </a:solidFill>
              </a:rPr>
              <a:t>Проблема</a:t>
            </a:r>
            <a:endParaRPr lang="ru-RU" sz="3200" u="sng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Известно, что каждый организм в природе рано или поздно погибает  –  от других организмов, от болезней или просто от старости. Но, тем не менее, численность организмов многих видов не уменьшается, а виды существуют на Земле сотни тысяч и миллионы лет.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</a:rPr>
              <a:t>Какое свойство, присущее всему живому, обеспечивает сохранение видов в ряду поколений?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2696"/>
            <a:ext cx="74168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«Все клетки образуются из клеток путем деления»                                                                                                                            </a:t>
            </a:r>
            <a:r>
              <a:rPr lang="ru-RU" dirty="0"/>
              <a:t>Р. Вирхов</a:t>
            </a:r>
          </a:p>
        </p:txBody>
      </p:sp>
    </p:spTree>
    <p:extLst>
      <p:ext uri="{BB962C8B-B14F-4D97-AF65-F5344CB8AC3E}">
        <p14:creationId xmlns:p14="http://schemas.microsoft.com/office/powerpoint/2010/main" xmlns="" val="24655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Фокина Лидия Петровна Май 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634"/>
            <a:ext cx="9330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772816"/>
            <a:ext cx="835292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Промежуток времени от момента возникновения клетки в результате деления до ее гибели или до следующего деления представляет собой жизненный цикл клетки.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В это время клетка растет, специализируется и выполняет свои функции в составе ткани и органов.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9269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Жизненный цикл клетки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8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Человечки для презентаций powerpoint картинки - формы, акты, анкеты, уведомления. Картинки для презентаций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" y="-342900"/>
            <a:ext cx="975360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4362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Митотическим циклом  (клеточным)называют совокупность последовательных и взаимосвязанных процессов в период подготовки клетки к делению, а также на протяжении самого митоза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            Митотический цикл состоит из трех главных стадий: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интерфаза – период интенсивного синтеза и роста клетки между двумя ее делениями;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митоз (кариокинез) – процесс деления ядра;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цитокинез – процесс разделения цитоплазмы между двумя дочерними клетками.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213" y="4293096"/>
            <a:ext cx="309721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16632"/>
            <a:ext cx="3906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Митотический цикл  клетки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7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резентации Powerpoint скачать Home Of AP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146" y="0"/>
            <a:ext cx="9311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24" y="1035267"/>
            <a:ext cx="8748713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39355" y="332656"/>
            <a:ext cx="2520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Фазы митоза</a:t>
            </a:r>
          </a:p>
        </p:txBody>
      </p:sp>
    </p:spTree>
    <p:extLst>
      <p:ext uri="{BB962C8B-B14F-4D97-AF65-F5344CB8AC3E}">
        <p14:creationId xmlns:p14="http://schemas.microsoft.com/office/powerpoint/2010/main" xmlns="" val="23977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Готовые презентации powerpoint скачать - Коллекция рефератов по биологии, георгафии и ОБ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2" y="0"/>
            <a:ext cx="9073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563" y="1258887"/>
            <a:ext cx="50419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828836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Рис</a:t>
            </a:r>
            <a:r>
              <a:rPr lang="ru-RU" dirty="0"/>
              <a:t>. 2. Схема митоза в клетках корешка лука : 1- интерфаза; 2,3 - профаза; 4 - метафаза; 5,6 - анафаза; 7,8 - телофаза; 9 - образование двух клеток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20688"/>
            <a:ext cx="69127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dirty="0">
                <a:solidFill>
                  <a:prstClr val="black"/>
                </a:solidFill>
                <a:ea typeface="+mj-ea"/>
                <a:cs typeface="+mj-cs"/>
              </a:rPr>
              <a:t>Схема митоза в клетках корешка лука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07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399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Климовская основная общеобразовательная школа Торжокский район Тверская область</dc:title>
  <dc:creator>Ленок</dc:creator>
  <cp:lastModifiedBy>Tata</cp:lastModifiedBy>
  <cp:revision>38</cp:revision>
  <dcterms:created xsi:type="dcterms:W3CDTF">2015-01-22T16:52:33Z</dcterms:created>
  <dcterms:modified xsi:type="dcterms:W3CDTF">2015-04-09T20:39:25Z</dcterms:modified>
</cp:coreProperties>
</file>