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1615" y="260648"/>
            <a:ext cx="75438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i="1" dirty="0" smtClean="0"/>
              <a:t>Поляризация света</a:t>
            </a:r>
            <a:endParaRPr lang="ru-RU" sz="6000" i="1" dirty="0"/>
          </a:p>
        </p:txBody>
      </p:sp>
      <p:pic>
        <p:nvPicPr>
          <p:cNvPr id="1026" name="Picture 2" descr="C:\Users\Людмила\Desktop\1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27" y="1844824"/>
            <a:ext cx="7550397" cy="409609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889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484784"/>
            <a:ext cx="4976762" cy="4305157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767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772816"/>
            <a:ext cx="6874996" cy="3559497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79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268760"/>
            <a:ext cx="4629150" cy="4448175"/>
          </a:xfrm>
          <a:prstGeom prst="ellipse">
            <a:avLst/>
          </a:prstGeom>
          <a:ln w="190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8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92" y="1628800"/>
            <a:ext cx="7290574" cy="3824858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81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204864"/>
            <a:ext cx="7344877" cy="259519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21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51" r="12763" b="30175"/>
          <a:stretch/>
        </p:blipFill>
        <p:spPr>
          <a:xfrm>
            <a:off x="1979712" y="969817"/>
            <a:ext cx="4781306" cy="417021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60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628800"/>
            <a:ext cx="6651385" cy="3079824"/>
          </a:xfrm>
          <a:prstGeom prst="rect">
            <a:avLst/>
          </a:prstGeom>
          <a:ln w="165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8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6096000" cy="365759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1)Какое </a:t>
            </a:r>
            <a:r>
              <a:rPr lang="ru-RU" dirty="0"/>
              <a:t>свойство световых волн доказано с помощью явления поляризации?</a:t>
            </a:r>
          </a:p>
          <a:p>
            <a:pPr marL="0" indent="0">
              <a:buNone/>
            </a:pPr>
            <a:r>
              <a:rPr lang="ru-RU" dirty="0" smtClean="0"/>
              <a:t>2)Что </a:t>
            </a:r>
            <a:r>
              <a:rPr lang="ru-RU" dirty="0"/>
              <a:t>называют поляризацией</a:t>
            </a:r>
            <a:r>
              <a:rPr lang="ru-RU" dirty="0" smtClean="0"/>
              <a:t>?</a:t>
            </a:r>
          </a:p>
          <a:p>
            <a:pPr marL="0" indent="0">
              <a:buNone/>
            </a:pPr>
            <a:r>
              <a:rPr lang="ru-RU" dirty="0" smtClean="0"/>
              <a:t>3)Что </a:t>
            </a:r>
            <a:r>
              <a:rPr lang="ru-RU" dirty="0"/>
              <a:t>представляет излучение отдельного </a:t>
            </a:r>
            <a:r>
              <a:rPr lang="ru-RU" dirty="0" smtClean="0"/>
              <a:t>атома?</a:t>
            </a:r>
          </a:p>
          <a:p>
            <a:pPr marL="0" indent="0">
              <a:buNone/>
            </a:pPr>
            <a:r>
              <a:rPr lang="ru-RU" dirty="0" smtClean="0"/>
              <a:t>4)Что </a:t>
            </a:r>
            <a:r>
              <a:rPr lang="ru-RU" dirty="0"/>
              <a:t>представляет собой естественный </a:t>
            </a:r>
            <a:r>
              <a:rPr lang="ru-RU" dirty="0" smtClean="0"/>
              <a:t>свет?</a:t>
            </a:r>
          </a:p>
          <a:p>
            <a:pPr marL="0" indent="0">
              <a:buNone/>
            </a:pPr>
            <a:r>
              <a:rPr lang="ru-RU" dirty="0" smtClean="0"/>
              <a:t>5)Почему </a:t>
            </a:r>
            <a:r>
              <a:rPr lang="ru-RU" dirty="0"/>
              <a:t>явление поляризации света доказывает, что свет является частным случаем электромагнитной волны</a:t>
            </a:r>
            <a:r>
              <a:rPr lang="ru-RU" dirty="0" smtClean="0"/>
              <a:t>?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6)Свет</a:t>
            </a:r>
            <a:r>
              <a:rPr lang="ru-RU" dirty="0"/>
              <a:t>, отраженный от поверхности воды, частично поляризован. Как убедиться в этом,  применяя поляроид?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3384376" cy="914400"/>
          </a:xfrm>
        </p:spPr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753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34</TotalTime>
  <Words>62</Words>
  <Application>Microsoft Office PowerPoint</Application>
  <PresentationFormat>Экран (4:3)</PresentationFormat>
  <Paragraphs>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Базовая</vt:lpstr>
      <vt:lpstr>Поляризация света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Вопросы: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Поляризация света</dc:title>
  <dc:creator>Ильичев</dc:creator>
  <cp:lastModifiedBy>Людмила</cp:lastModifiedBy>
  <cp:revision>5</cp:revision>
  <dcterms:created xsi:type="dcterms:W3CDTF">2015-01-28T18:36:49Z</dcterms:created>
  <dcterms:modified xsi:type="dcterms:W3CDTF">2015-01-29T09:23:51Z</dcterms:modified>
</cp:coreProperties>
</file>