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58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zadorinka.ucoz.r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lfor.ru/uploads/posts/2012-04/1333475683_7fouauxdk18n9zg.jpeg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pixelbrush.ru/uploads/posts/2012-12/1355216922_cvsqtmbwghtxldi.jpeg" TargetMode="External"/><Relationship Id="rId4" Type="http://schemas.openxmlformats.org/officeDocument/2006/relationships/hyperlink" Target="http://fileshare7170.dfiles.ru/auth-1373547393b58ac915e5c57f3153323c-77.45.225.151-602322353-34695671-guest/FS717-7/clipart-fish.ra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Calligraph" pitchFamily="82" charset="0"/>
              </a:rPr>
              <a:t>Опорные карточки</a:t>
            </a:r>
            <a:r>
              <a:rPr lang="ru-RU" sz="6000" dirty="0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Calligraph" pitchFamily="82" charset="0"/>
              </a:rPr>
              <a:t/>
            </a:r>
            <a:br>
              <a:rPr lang="ru-RU" sz="6000" dirty="0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Calligraph" pitchFamily="82" charset="0"/>
              </a:rPr>
            </a:br>
            <a:r>
              <a:rPr lang="ru-RU" sz="6000" dirty="0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Calligraph" pitchFamily="82" charset="0"/>
              </a:rPr>
              <a:t>«</a:t>
            </a:r>
            <a:r>
              <a:rPr lang="ru-RU" sz="7200" dirty="0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Calligraph" pitchFamily="82" charset="0"/>
              </a:rPr>
              <a:t>Подводный мир»</a:t>
            </a:r>
            <a:endParaRPr lang="ru-RU" sz="6000" dirty="0">
              <a:ln>
                <a:solidFill>
                  <a:sysClr val="windowText" lastClr="000000"/>
                </a:solidFill>
              </a:ln>
              <a:solidFill>
                <a:srgbClr val="0070C0"/>
              </a:solidFill>
              <a:latin typeface="Calligraph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4786314" y="2714620"/>
            <a:ext cx="1500198" cy="15001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28575">
                <a:solidFill>
                  <a:schemeClr val="tx1"/>
                </a:solidFill>
              </a:ln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10800000" flipV="1">
            <a:off x="2428862" y="4214819"/>
            <a:ext cx="3000395" cy="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6200000" flipV="1">
            <a:off x="2214149" y="4000901"/>
            <a:ext cx="286546" cy="14287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0800000">
            <a:off x="2143108" y="4071942"/>
            <a:ext cx="285752" cy="14446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5429256" y="3000373"/>
            <a:ext cx="2071702" cy="121444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3" idx="6"/>
          </p:cNvCxnSpPr>
          <p:nvPr/>
        </p:nvCxnSpPr>
        <p:spPr>
          <a:xfrm flipV="1">
            <a:off x="6286512" y="3000372"/>
            <a:ext cx="1214446" cy="46434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6200000" flipV="1">
            <a:off x="7393801" y="2893215"/>
            <a:ext cx="142876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500166" y="1142984"/>
            <a:ext cx="32861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cs typeface="Times New Roman" pitchFamily="18" charset="0"/>
              </a:rPr>
              <a:t>«ДЕЛЬФИН»</a:t>
            </a:r>
            <a:endParaRPr lang="ru-RU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>
            <a:stCxn id="3" idx="4"/>
          </p:cNvCxnSpPr>
          <p:nvPr/>
        </p:nvCxnSpPr>
        <p:spPr>
          <a:xfrm rot="5400000" flipH="1" flipV="1">
            <a:off x="5840025" y="2625321"/>
            <a:ext cx="1285884" cy="189310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4786314" y="2714620"/>
            <a:ext cx="1500198" cy="15001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28575">
                <a:solidFill>
                  <a:schemeClr val="tx1"/>
                </a:solidFill>
              </a:ln>
            </a:endParaRPr>
          </a:p>
        </p:txBody>
      </p:sp>
      <p:cxnSp>
        <p:nvCxnSpPr>
          <p:cNvPr id="5" name="Прямая соединительная линия 4"/>
          <p:cNvCxnSpPr>
            <a:endCxn id="3" idx="4"/>
          </p:cNvCxnSpPr>
          <p:nvPr/>
        </p:nvCxnSpPr>
        <p:spPr>
          <a:xfrm>
            <a:off x="3143240" y="4214818"/>
            <a:ext cx="2393173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6200000" flipV="1">
            <a:off x="2035951" y="3107529"/>
            <a:ext cx="1214446" cy="10001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1857356" y="4214818"/>
            <a:ext cx="1285884" cy="78581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2143108" y="2928934"/>
            <a:ext cx="142876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1821637" y="5036355"/>
            <a:ext cx="142876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3" idx="4"/>
          </p:cNvCxnSpPr>
          <p:nvPr/>
        </p:nvCxnSpPr>
        <p:spPr>
          <a:xfrm rot="5400000" flipH="1" flipV="1">
            <a:off x="5661430" y="2661040"/>
            <a:ext cx="1428760" cy="167879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6200000" flipV="1">
            <a:off x="7143768" y="2714620"/>
            <a:ext cx="71438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16200000" flipH="1">
            <a:off x="7429520" y="2928934"/>
            <a:ext cx="71438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428728" y="1357298"/>
            <a:ext cx="407996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«МОРСКАЯ ЗВЕЗДА»</a:t>
            </a:r>
            <a:endParaRPr lang="ru-RU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j-lt"/>
            </a:endParaRPr>
          </a:p>
        </p:txBody>
      </p:sp>
      <p:sp>
        <p:nvSpPr>
          <p:cNvPr id="2050" name="AutoShape 2" descr="морская звезда - Галина Николаевна Черемных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морская звезда - Галина Николаевна Черемных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 descr="морская звезда - Галина Николаевна Черемных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AutoShape 8" descr="морская звезда - Галина Николаевна Черемных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6" name="Рисунок 45" descr="морская звезда1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20560747">
            <a:off x="234602" y="4807906"/>
            <a:ext cx="1686035" cy="1732965"/>
          </a:xfrm>
          <a:prstGeom prst="rect">
            <a:avLst/>
          </a:prstGeom>
        </p:spPr>
      </p:pic>
      <p:pic>
        <p:nvPicPr>
          <p:cNvPr id="47" name="Рисунок 46" descr="рыбка3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950631">
            <a:off x="6083606" y="5911576"/>
            <a:ext cx="1285884" cy="785818"/>
          </a:xfrm>
          <a:prstGeom prst="rect">
            <a:avLst/>
          </a:prstGeom>
        </p:spPr>
      </p:pic>
      <p:pic>
        <p:nvPicPr>
          <p:cNvPr id="48" name="Рисунок 47" descr="рыбка4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86644" y="285728"/>
            <a:ext cx="1643074" cy="1071546"/>
          </a:xfrm>
          <a:prstGeom prst="rect">
            <a:avLst/>
          </a:prstGeom>
        </p:spPr>
      </p:pic>
      <p:pic>
        <p:nvPicPr>
          <p:cNvPr id="49" name="Рисунок 48" descr="рыбка6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3F1E4"/>
              </a:clrFrom>
              <a:clrTo>
                <a:srgbClr val="F3F1E4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642910" y="0"/>
            <a:ext cx="1738334" cy="13858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5286380" y="3000372"/>
            <a:ext cx="200026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4929190" y="1571612"/>
            <a:ext cx="1500198" cy="15001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28575">
                <a:solidFill>
                  <a:schemeClr val="tx1"/>
                </a:solidFill>
              </a:ln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rot="10800000">
            <a:off x="4071934" y="3000372"/>
            <a:ext cx="128588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4071934" y="2214554"/>
            <a:ext cx="857256" cy="7858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6200000" flipV="1">
            <a:off x="6429388" y="2143116"/>
            <a:ext cx="857256" cy="8572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4465637" y="3892553"/>
            <a:ext cx="178595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 flipV="1">
            <a:off x="4214810" y="4786322"/>
            <a:ext cx="1143008" cy="14287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3999702" y="4715678"/>
            <a:ext cx="215108" cy="2135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857620" y="4857760"/>
            <a:ext cx="357190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57224" y="1142984"/>
            <a:ext cx="52658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«МОРСКОЙ КОНЁК»</a:t>
            </a:r>
            <a:endParaRPr lang="ru-RU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j-lt"/>
            </a:endParaRPr>
          </a:p>
        </p:txBody>
      </p:sp>
      <p:pic>
        <p:nvPicPr>
          <p:cNvPr id="12" name="Рисунок 11" descr="морской конёк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42844" y="4143380"/>
            <a:ext cx="1428760" cy="2500330"/>
          </a:xfrm>
          <a:prstGeom prst="rect">
            <a:avLst/>
          </a:prstGeom>
        </p:spPr>
      </p:pic>
      <p:pic>
        <p:nvPicPr>
          <p:cNvPr id="14" name="Рисунок 13" descr="рыбка4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86644" y="285728"/>
            <a:ext cx="1643074" cy="1071546"/>
          </a:xfrm>
          <a:prstGeom prst="rect">
            <a:avLst/>
          </a:prstGeom>
        </p:spPr>
      </p:pic>
      <p:pic>
        <p:nvPicPr>
          <p:cNvPr id="15" name="Рисунок 14" descr="рыбка3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950631">
            <a:off x="6083606" y="5911576"/>
            <a:ext cx="1285884" cy="785818"/>
          </a:xfrm>
          <a:prstGeom prst="rect">
            <a:avLst/>
          </a:prstGeom>
        </p:spPr>
      </p:pic>
      <p:pic>
        <p:nvPicPr>
          <p:cNvPr id="17" name="Рисунок 16" descr="рыбка6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3F1E4"/>
              </a:clrFrom>
              <a:clrTo>
                <a:srgbClr val="F3F1E4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642910" y="0"/>
            <a:ext cx="1738334" cy="138588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6165304"/>
            <a:ext cx="25410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 smtClean="0">
                <a:latin typeface="Comic Sans MS" pitchFamily="66" charset="0"/>
              </a:rPr>
              <a:t>Новикова Л.А. </a:t>
            </a:r>
            <a:r>
              <a:rPr lang="en-US" sz="900" b="1" dirty="0" smtClean="0">
                <a:latin typeface="Comic Sans MS" pitchFamily="66" charset="0"/>
                <a:hlinkClick r:id="rId2"/>
              </a:rPr>
              <a:t>http://zadorinka.ucoz.ru</a:t>
            </a:r>
            <a:r>
              <a:rPr lang="en-US" sz="1200" dirty="0" smtClean="0">
                <a:hlinkClick r:id="rId2"/>
              </a:rPr>
              <a:t>/</a:t>
            </a:r>
            <a:endParaRPr lang="ru-RU" sz="1200" dirty="0" smtClean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700" b="1" dirty="0" smtClean="0">
                <a:solidFill>
                  <a:srgbClr val="7030A0"/>
                </a:solidFill>
                <a:cs typeface="Arial" pitchFamily="34" charset="0"/>
              </a:rPr>
              <a:t>ШАБЛОН ПРЕЗЕНТАЦИИ ИЗГОТОВИЛА:</a:t>
            </a:r>
            <a:r>
              <a:rPr kumimoji="0" lang="ru-RU" sz="1700" b="1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endParaRPr kumimoji="0" lang="ru-RU" sz="1700" b="1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7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Новикова Лариса Александровна,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7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учитель начальных классов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7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МКОУ Синявская СОШ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7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Таловского</a:t>
            </a:r>
            <a:r>
              <a:rPr kumimoji="0" lang="ru-RU" sz="17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района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7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Воронежской области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3175"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Использованные источники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412776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2"/>
              </a:buBlip>
            </a:pPr>
            <a:r>
              <a:rPr lang="ru-RU" u="sng" dirty="0" smtClean="0">
                <a:hlinkClick r:id="rId3"/>
              </a:rPr>
              <a:t>http://alfor.ru/uploads/posts/2012-04/1333475683_7fouauxdk18n9zg.jpeg</a:t>
            </a:r>
            <a:r>
              <a:rPr lang="ru-RU" dirty="0" smtClean="0"/>
              <a:t>  рамки</a:t>
            </a:r>
          </a:p>
          <a:p>
            <a:pPr>
              <a:buBlip>
                <a:blip r:embed="rId2"/>
              </a:buBlip>
            </a:pPr>
            <a:r>
              <a:rPr lang="ru-RU" u="sng" dirty="0" smtClean="0">
                <a:hlinkClick r:id="rId4"/>
              </a:rPr>
              <a:t>http://fileshare7170.dfiles.ru/auth-1373547393b58ac915e5c57f3153323c-77.45.225.151-602322353-34695671-guest/FS717-7/clipart-fish.rar</a:t>
            </a:r>
            <a:r>
              <a:rPr lang="ru-RU" dirty="0" smtClean="0"/>
              <a:t> клипарт рыбки (скачано в архиве)</a:t>
            </a:r>
          </a:p>
          <a:p>
            <a:pPr>
              <a:buBlip>
                <a:blip r:embed="rId2"/>
              </a:buBlip>
            </a:pPr>
            <a:r>
              <a:rPr lang="ru-RU" u="sng" dirty="0" smtClean="0">
                <a:hlinkClick r:id="rId5"/>
              </a:rPr>
              <a:t>http://pixelbrush.ru/uploads/posts/2012-12/1355216922_cvsqtmbwghtxldi.jpeg</a:t>
            </a:r>
            <a:r>
              <a:rPr lang="ru-RU" dirty="0" smtClean="0"/>
              <a:t>  Русалочка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3f988fe6df8ae7d8013c6fd66a1c042d9bb9d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6">
      <a:majorFont>
        <a:latin typeface="Calligraph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58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Опорные карточки «Подводный мир»</vt:lpstr>
      <vt:lpstr>Слайд 2</vt:lpstr>
      <vt:lpstr>Слайд 3</vt:lpstr>
      <vt:lpstr>Слайд 4</vt:lpstr>
      <vt:lpstr>Слайд 5</vt:lpstr>
      <vt:lpstr>Использованные источники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</dc:creator>
  <cp:lastModifiedBy>олдж</cp:lastModifiedBy>
  <cp:revision>21</cp:revision>
  <dcterms:created xsi:type="dcterms:W3CDTF">2013-07-11T11:32:55Z</dcterms:created>
  <dcterms:modified xsi:type="dcterms:W3CDTF">2015-01-05T12:11:48Z</dcterms:modified>
</cp:coreProperties>
</file>