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768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CD8257C-9A28-444F-9813-BA7A01C570C4}" type="doc">
      <dgm:prSet loTypeId="urn:microsoft.com/office/officeart/2005/8/layout/hierarchy2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5449F1BC-6642-498C-A1F8-7CF13B1BB86F}">
      <dgm:prSet phldrT="[Текст]" custT="1"/>
      <dgm:spPr>
        <a:xfrm>
          <a:off x="5115" y="1368154"/>
          <a:ext cx="2424175" cy="1327691"/>
        </a:xfrm>
        <a:solidFill>
          <a:schemeClr val="accent3">
            <a:lumMod val="40000"/>
            <a:lumOff val="60000"/>
          </a:schemeClr>
        </a:solidFill>
        <a:ln w="25400" cap="flat" cmpd="sng" algn="ctr">
          <a:solidFill>
            <a:sysClr val="windowText" lastClr="000000"/>
          </a:solidFill>
          <a:prstDash val="solid"/>
        </a:ln>
        <a:effectLst/>
      </dgm:spPr>
      <dgm:t>
        <a:bodyPr/>
        <a:lstStyle/>
        <a:p>
          <a:pPr>
            <a:spcAft>
              <a:spcPts val="0"/>
            </a:spcAft>
          </a:pPr>
          <a:r>
            <a:rPr lang="ru-RU" sz="2000" dirty="0" smtClean="0">
              <a:solidFill>
                <a:schemeClr val="tx1"/>
              </a:solidFill>
              <a:latin typeface="Calibri"/>
              <a:ea typeface="+mn-ea"/>
              <a:cs typeface="+mn-cs"/>
            </a:rPr>
            <a:t>Ковалентная</a:t>
          </a:r>
        </a:p>
        <a:p>
          <a:pPr>
            <a:spcAft>
              <a:spcPts val="0"/>
            </a:spcAft>
          </a:pPr>
          <a:r>
            <a:rPr lang="ru-RU" sz="2000" dirty="0" smtClean="0">
              <a:solidFill>
                <a:schemeClr val="tx1"/>
              </a:solidFill>
              <a:latin typeface="Calibri"/>
              <a:ea typeface="+mn-ea"/>
              <a:cs typeface="+mn-cs"/>
            </a:rPr>
            <a:t>химическая связь</a:t>
          </a:r>
          <a:endParaRPr lang="ru-RU" sz="2000" dirty="0">
            <a:solidFill>
              <a:schemeClr val="tx1"/>
            </a:solidFill>
            <a:latin typeface="Calibri"/>
            <a:ea typeface="+mn-ea"/>
            <a:cs typeface="+mn-cs"/>
          </a:endParaRPr>
        </a:p>
      </dgm:t>
    </dgm:pt>
    <dgm:pt modelId="{92135C2B-B824-4070-8A2D-68AF733C16F3}" type="parTrans" cxnId="{51647B85-6061-447A-8060-AD55D0F4416D}">
      <dgm:prSet custT="1"/>
      <dgm:spPr/>
      <dgm:t>
        <a:bodyPr/>
        <a:lstStyle/>
        <a:p>
          <a:endParaRPr lang="ru-RU" sz="800"/>
        </a:p>
      </dgm:t>
    </dgm:pt>
    <dgm:pt modelId="{03CC8770-B734-4DFD-9C52-81F9725EF476}" type="sibTrans" cxnId="{51647B85-6061-447A-8060-AD55D0F4416D}">
      <dgm:prSet/>
      <dgm:spPr/>
      <dgm:t>
        <a:bodyPr/>
        <a:lstStyle/>
        <a:p>
          <a:endParaRPr lang="ru-RU"/>
        </a:p>
      </dgm:t>
    </dgm:pt>
    <dgm:pt modelId="{9E4EC751-22FD-4CBB-A74A-25ADCB92DF4E}">
      <dgm:prSet phldrT="[Текст]" custT="1"/>
      <dgm:spPr>
        <a:xfrm>
          <a:off x="3326227" y="826740"/>
          <a:ext cx="2242343" cy="1121171"/>
        </a:xfrm>
        <a:solidFill>
          <a:schemeClr val="accent3">
            <a:lumMod val="40000"/>
            <a:lumOff val="60000"/>
          </a:schemeClr>
        </a:solidFill>
        <a:ln w="25400" cap="flat" cmpd="sng" algn="ctr">
          <a:solidFill>
            <a:sysClr val="windowText" lastClr="000000"/>
          </a:solidFill>
          <a:prstDash val="solid"/>
        </a:ln>
        <a:effectLst/>
      </dgm:spPr>
      <dgm:t>
        <a:bodyPr/>
        <a:lstStyle/>
        <a:p>
          <a:pPr>
            <a:spcAft>
              <a:spcPts val="0"/>
            </a:spcAft>
          </a:pPr>
          <a:r>
            <a:rPr lang="ru-RU" sz="1800" b="1" dirty="0" smtClean="0">
              <a:solidFill>
                <a:schemeClr val="tx1"/>
              </a:solidFill>
              <a:latin typeface="Calibri"/>
              <a:ea typeface="+mn-ea"/>
              <a:cs typeface="+mn-cs"/>
            </a:rPr>
            <a:t>Ковалентная</a:t>
          </a:r>
        </a:p>
        <a:p>
          <a:pPr>
            <a:spcAft>
              <a:spcPts val="0"/>
            </a:spcAft>
          </a:pPr>
          <a:r>
            <a:rPr lang="ru-RU" sz="1800" b="1" dirty="0" smtClean="0">
              <a:solidFill>
                <a:schemeClr val="tx1"/>
              </a:solidFill>
              <a:latin typeface="Calibri"/>
              <a:ea typeface="+mn-ea"/>
              <a:cs typeface="+mn-cs"/>
            </a:rPr>
            <a:t>неполярная</a:t>
          </a:r>
          <a:endParaRPr lang="ru-RU" sz="1800" b="1" dirty="0">
            <a:solidFill>
              <a:schemeClr val="tx1"/>
            </a:solidFill>
            <a:latin typeface="Calibri"/>
            <a:ea typeface="+mn-ea"/>
            <a:cs typeface="+mn-cs"/>
          </a:endParaRPr>
        </a:p>
      </dgm:t>
    </dgm:pt>
    <dgm:pt modelId="{472B5580-1F98-472A-AA4B-8993DFF41FD5}" type="parTrans" cxnId="{78E7D256-2669-4CD8-A923-49B7D8E333E8}">
      <dgm:prSet/>
      <dgm:spPr>
        <a:xfrm rot="19457599">
          <a:off x="2325468" y="1684833"/>
          <a:ext cx="1104581" cy="49658"/>
        </a:xfrm>
        <a:noFill/>
        <a:ln w="25400" cap="flat" cmpd="sng" algn="ctr">
          <a:solidFill>
            <a:schemeClr val="tx1"/>
          </a:solidFill>
          <a:prstDash val="solid"/>
        </a:ln>
        <a:effectLst/>
      </dgm:spPr>
      <dgm:t>
        <a:bodyPr/>
        <a:lstStyle/>
        <a:p>
          <a:endParaRPr lang="ru-RU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/>
            <a:ea typeface="+mn-ea"/>
            <a:cs typeface="+mn-cs"/>
          </a:endParaRPr>
        </a:p>
      </dgm:t>
    </dgm:pt>
    <dgm:pt modelId="{6C75E9DF-9A62-4F1D-BF00-52D6580D8433}" type="sibTrans" cxnId="{78E7D256-2669-4CD8-A923-49B7D8E333E8}">
      <dgm:prSet/>
      <dgm:spPr/>
      <dgm:t>
        <a:bodyPr/>
        <a:lstStyle/>
        <a:p>
          <a:endParaRPr lang="ru-RU"/>
        </a:p>
      </dgm:t>
    </dgm:pt>
    <dgm:pt modelId="{5C06BE7D-71A7-4C0D-962E-3A4DB11AB49E}">
      <dgm:prSet phldrT="[Текст]" custT="1"/>
      <dgm:spPr>
        <a:xfrm>
          <a:off x="3326227" y="2116087"/>
          <a:ext cx="2242343" cy="1121171"/>
        </a:xfrm>
        <a:solidFill>
          <a:schemeClr val="accent3">
            <a:lumMod val="40000"/>
            <a:lumOff val="60000"/>
          </a:schemeClr>
        </a:solidFill>
        <a:ln w="25400" cap="flat" cmpd="sng" algn="ctr">
          <a:solidFill>
            <a:sysClr val="windowText" lastClr="000000"/>
          </a:solidFill>
          <a:prstDash val="solid"/>
        </a:ln>
        <a:effectLst/>
      </dgm:spPr>
      <dgm:t>
        <a:bodyPr/>
        <a:lstStyle/>
        <a:p>
          <a:r>
            <a:rPr lang="ru-RU" sz="1800" b="1" dirty="0" smtClean="0">
              <a:solidFill>
                <a:schemeClr val="tx1"/>
              </a:solidFill>
              <a:latin typeface="Calibri"/>
              <a:ea typeface="+mn-ea"/>
              <a:cs typeface="+mn-cs"/>
            </a:rPr>
            <a:t>Ковалентная полярная</a:t>
          </a:r>
          <a:endParaRPr lang="ru-RU" sz="1800" b="1" dirty="0">
            <a:solidFill>
              <a:schemeClr val="tx1"/>
            </a:solidFill>
            <a:latin typeface="Calibri"/>
            <a:ea typeface="+mn-ea"/>
            <a:cs typeface="+mn-cs"/>
          </a:endParaRPr>
        </a:p>
      </dgm:t>
    </dgm:pt>
    <dgm:pt modelId="{186B4A58-D222-4818-A6A1-116FD798DF33}" type="parTrans" cxnId="{917E0247-6CD3-4430-837D-202BD0073F28}">
      <dgm:prSet/>
      <dgm:spPr>
        <a:xfrm rot="2142401">
          <a:off x="2325468" y="2329507"/>
          <a:ext cx="1104581" cy="49658"/>
        </a:xfrm>
        <a:noFill/>
        <a:ln w="25400" cap="flat" cmpd="sng" algn="ctr">
          <a:solidFill>
            <a:schemeClr val="tx1"/>
          </a:solidFill>
          <a:prstDash val="solid"/>
        </a:ln>
        <a:effectLst/>
      </dgm:spPr>
      <dgm:t>
        <a:bodyPr/>
        <a:lstStyle/>
        <a:p>
          <a:endParaRPr lang="ru-RU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/>
            <a:ea typeface="+mn-ea"/>
            <a:cs typeface="+mn-cs"/>
          </a:endParaRPr>
        </a:p>
      </dgm:t>
    </dgm:pt>
    <dgm:pt modelId="{B3166851-12F5-4AB8-B9D9-7924E72C49E0}" type="sibTrans" cxnId="{917E0247-6CD3-4430-837D-202BD0073F28}">
      <dgm:prSet/>
      <dgm:spPr/>
      <dgm:t>
        <a:bodyPr/>
        <a:lstStyle/>
        <a:p>
          <a:endParaRPr lang="ru-RU"/>
        </a:p>
      </dgm:t>
    </dgm:pt>
    <dgm:pt modelId="{BF278DC5-4C59-4A3C-BE29-FC4A82881ADD}">
      <dgm:prSet phldrT="[Текст]" custT="1"/>
      <dgm:spPr>
        <a:xfrm>
          <a:off x="6465509" y="2116087"/>
          <a:ext cx="2242343" cy="1121171"/>
        </a:xfrm>
        <a:solidFill>
          <a:schemeClr val="accent3">
            <a:lumMod val="40000"/>
            <a:lumOff val="60000"/>
          </a:schemeClr>
        </a:solidFill>
        <a:ln w="25400" cap="flat" cmpd="sng" algn="ctr">
          <a:solidFill>
            <a:sysClr val="windowText" lastClr="000000"/>
          </a:solidFill>
          <a:prstDash val="solid"/>
        </a:ln>
        <a:effectLst/>
      </dgm:spPr>
      <dgm:t>
        <a:bodyPr/>
        <a:lstStyle/>
        <a:p>
          <a:r>
            <a:rPr lang="en-US" sz="2800" b="1" dirty="0" smtClean="0">
              <a:solidFill>
                <a:schemeClr val="tx1"/>
              </a:solidFill>
              <a:latin typeface="Calibri" pitchFamily="34" charset="0"/>
              <a:ea typeface="Cambria Math" pitchFamily="18" charset="0"/>
              <a:cs typeface="Calibri" pitchFamily="34" charset="0"/>
            </a:rPr>
            <a:t>H</a:t>
          </a:r>
          <a:r>
            <a:rPr lang="en-US" sz="2800" b="1" baseline="-25000" dirty="0" smtClean="0">
              <a:solidFill>
                <a:schemeClr val="tx1"/>
              </a:solidFill>
              <a:latin typeface="Calibri" pitchFamily="34" charset="0"/>
              <a:ea typeface="Cambria Math" pitchFamily="18" charset="0"/>
              <a:cs typeface="Calibri" pitchFamily="34" charset="0"/>
            </a:rPr>
            <a:t>2</a:t>
          </a:r>
          <a:r>
            <a:rPr lang="en-US" sz="2800" b="1" dirty="0" smtClean="0">
              <a:solidFill>
                <a:schemeClr val="tx1"/>
              </a:solidFill>
              <a:latin typeface="Calibri" pitchFamily="34" charset="0"/>
              <a:ea typeface="Cambria Math" pitchFamily="18" charset="0"/>
              <a:cs typeface="Calibri" pitchFamily="34" charset="0"/>
            </a:rPr>
            <a:t>O</a:t>
          </a:r>
          <a:r>
            <a:rPr lang="ru-RU" sz="2800" dirty="0" smtClean="0">
              <a:solidFill>
                <a:schemeClr val="tx1"/>
              </a:solidFill>
              <a:latin typeface="Calibri"/>
              <a:ea typeface="+mn-ea"/>
              <a:cs typeface="+mn-cs"/>
            </a:rPr>
            <a:t>,</a:t>
          </a:r>
          <a:r>
            <a:rPr lang="en-US" sz="2800" dirty="0" smtClean="0">
              <a:solidFill>
                <a:schemeClr val="tx1"/>
              </a:solidFill>
              <a:latin typeface="Calibri"/>
              <a:ea typeface="+mn-ea"/>
              <a:cs typeface="+mn-cs"/>
            </a:rPr>
            <a:t> </a:t>
          </a:r>
          <a:r>
            <a:rPr lang="en-US" sz="2800" b="1" dirty="0" smtClean="0">
              <a:solidFill>
                <a:schemeClr val="tx1"/>
              </a:solidFill>
              <a:latin typeface="Calibri"/>
              <a:ea typeface="+mn-ea"/>
              <a:cs typeface="+mn-cs"/>
            </a:rPr>
            <a:t>NH</a:t>
          </a:r>
          <a:r>
            <a:rPr lang="ru-RU" sz="2800" b="1" baseline="-25000" dirty="0" smtClean="0">
              <a:solidFill>
                <a:schemeClr val="tx1"/>
              </a:solidFill>
              <a:latin typeface="Calibri"/>
              <a:ea typeface="+mn-ea"/>
              <a:cs typeface="+mn-cs"/>
            </a:rPr>
            <a:t>3 </a:t>
          </a:r>
          <a:r>
            <a:rPr lang="ru-RU" sz="2800" dirty="0" smtClean="0">
              <a:solidFill>
                <a:schemeClr val="tx1"/>
              </a:solidFill>
              <a:latin typeface="Calibri"/>
              <a:ea typeface="+mn-ea"/>
              <a:cs typeface="+mn-cs"/>
            </a:rPr>
            <a:t>,</a:t>
          </a:r>
          <a:r>
            <a:rPr lang="en-US" sz="2800" b="1" dirty="0" smtClean="0">
              <a:solidFill>
                <a:schemeClr val="tx1"/>
              </a:solidFill>
              <a:latin typeface="Calibri"/>
              <a:ea typeface="+mn-ea"/>
              <a:cs typeface="+mn-cs"/>
            </a:rPr>
            <a:t>HF</a:t>
          </a:r>
          <a:r>
            <a:rPr lang="en-US" sz="2800" dirty="0" smtClean="0">
              <a:solidFill>
                <a:schemeClr val="tx1"/>
              </a:solidFill>
              <a:latin typeface="Calibri"/>
              <a:ea typeface="+mn-ea"/>
              <a:cs typeface="+mn-cs"/>
            </a:rPr>
            <a:t> </a:t>
          </a:r>
          <a:r>
            <a:rPr lang="en-US" sz="2800" b="1" dirty="0" err="1" smtClean="0">
              <a:solidFill>
                <a:schemeClr val="tx1"/>
              </a:solidFill>
              <a:latin typeface="Calibri"/>
              <a:ea typeface="+mn-ea"/>
              <a:cs typeface="+mn-cs"/>
            </a:rPr>
            <a:t>HBr</a:t>
          </a:r>
          <a:r>
            <a:rPr lang="ru-RU" sz="2800" dirty="0" smtClean="0">
              <a:solidFill>
                <a:schemeClr val="tx1"/>
              </a:solidFill>
              <a:latin typeface="Calibri"/>
              <a:ea typeface="+mn-ea"/>
              <a:cs typeface="+mn-cs"/>
            </a:rPr>
            <a:t>                                       </a:t>
          </a:r>
          <a:endParaRPr lang="ru-RU" sz="2800" dirty="0">
            <a:solidFill>
              <a:schemeClr val="tx1"/>
            </a:solidFill>
            <a:latin typeface="Calibri"/>
            <a:ea typeface="+mn-ea"/>
            <a:cs typeface="+mn-cs"/>
          </a:endParaRPr>
        </a:p>
      </dgm:t>
    </dgm:pt>
    <dgm:pt modelId="{6341F75E-37A0-4791-90A5-29048B0502D3}" type="parTrans" cxnId="{BE244511-BCFD-452C-B5EF-D3E3B19F8E84}">
      <dgm:prSet/>
      <dgm:spPr>
        <a:xfrm>
          <a:off x="5568571" y="2651844"/>
          <a:ext cx="896937" cy="49658"/>
        </a:xfrm>
        <a:noFill/>
        <a:ln w="25400" cap="flat" cmpd="sng" algn="ctr">
          <a:solidFill>
            <a:schemeClr val="tx1"/>
          </a:solidFill>
          <a:prstDash val="solid"/>
        </a:ln>
        <a:effectLst/>
      </dgm:spPr>
      <dgm:t>
        <a:bodyPr/>
        <a:lstStyle/>
        <a:p>
          <a:endParaRPr lang="ru-RU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/>
            <a:ea typeface="+mn-ea"/>
            <a:cs typeface="+mn-cs"/>
          </a:endParaRPr>
        </a:p>
      </dgm:t>
    </dgm:pt>
    <dgm:pt modelId="{D0202F61-60BA-46DE-987E-89B8E4554E9C}" type="sibTrans" cxnId="{BE244511-BCFD-452C-B5EF-D3E3B19F8E84}">
      <dgm:prSet/>
      <dgm:spPr/>
      <dgm:t>
        <a:bodyPr/>
        <a:lstStyle/>
        <a:p>
          <a:endParaRPr lang="ru-RU"/>
        </a:p>
      </dgm:t>
    </dgm:pt>
    <dgm:pt modelId="{48D843F0-DBAB-4227-A211-2893644E1620}">
      <dgm:prSet custT="1"/>
      <dgm:spPr>
        <a:xfrm>
          <a:off x="6465509" y="826740"/>
          <a:ext cx="2242343" cy="1121171"/>
        </a:xfrm>
        <a:solidFill>
          <a:schemeClr val="accent3">
            <a:lumMod val="40000"/>
            <a:lumOff val="60000"/>
          </a:schemeClr>
        </a:solidFill>
        <a:ln w="25400" cap="flat" cmpd="sng" algn="ctr">
          <a:solidFill>
            <a:sysClr val="windowText" lastClr="000000"/>
          </a:solidFill>
          <a:prstDash val="solid"/>
        </a:ln>
        <a:effectLst/>
      </dgm:spPr>
      <dgm:t>
        <a:bodyPr/>
        <a:lstStyle/>
        <a:p>
          <a:r>
            <a:rPr lang="en-US" sz="2800" b="1" dirty="0" smtClean="0">
              <a:solidFill>
                <a:schemeClr val="tx1"/>
              </a:solidFill>
              <a:latin typeface="Calibri"/>
              <a:ea typeface="+mn-ea"/>
              <a:cs typeface="+mn-cs"/>
            </a:rPr>
            <a:t>H</a:t>
          </a:r>
          <a:r>
            <a:rPr lang="en-US" sz="2800" b="1" baseline="-25000" dirty="0" smtClean="0">
              <a:solidFill>
                <a:schemeClr val="tx1"/>
              </a:solidFill>
              <a:latin typeface="Calibri"/>
              <a:ea typeface="+mn-ea"/>
              <a:cs typeface="+mn-cs"/>
            </a:rPr>
            <a:t>2</a:t>
          </a:r>
          <a:r>
            <a:rPr lang="en-US" sz="2800" dirty="0" smtClean="0">
              <a:solidFill>
                <a:schemeClr val="tx1"/>
              </a:solidFill>
              <a:latin typeface="Calibri"/>
              <a:ea typeface="+mn-ea"/>
              <a:cs typeface="+mn-cs"/>
            </a:rPr>
            <a:t> </a:t>
          </a:r>
          <a:r>
            <a:rPr lang="ru-RU" sz="2800" dirty="0" smtClean="0">
              <a:solidFill>
                <a:schemeClr val="tx1"/>
              </a:solidFill>
              <a:latin typeface="Calibri"/>
              <a:ea typeface="+mn-ea"/>
              <a:cs typeface="+mn-cs"/>
            </a:rPr>
            <a:t>, </a:t>
          </a:r>
          <a:r>
            <a:rPr lang="en-US" sz="2800" b="1" dirty="0" smtClean="0">
              <a:solidFill>
                <a:schemeClr val="tx1"/>
              </a:solidFill>
              <a:latin typeface="Calibri"/>
              <a:ea typeface="+mn-ea"/>
              <a:cs typeface="+mn-cs"/>
            </a:rPr>
            <a:t>O</a:t>
          </a:r>
          <a:r>
            <a:rPr lang="en-US" sz="2800" b="1" baseline="-25000" dirty="0" smtClean="0">
              <a:solidFill>
                <a:schemeClr val="tx1"/>
              </a:solidFill>
              <a:latin typeface="Calibri"/>
              <a:ea typeface="+mn-ea"/>
              <a:cs typeface="+mn-cs"/>
            </a:rPr>
            <a:t>2</a:t>
          </a:r>
          <a:r>
            <a:rPr lang="en-US" sz="2800" dirty="0" smtClean="0">
              <a:solidFill>
                <a:schemeClr val="tx1"/>
              </a:solidFill>
              <a:latin typeface="Calibri"/>
              <a:ea typeface="+mn-ea"/>
              <a:cs typeface="+mn-cs"/>
            </a:rPr>
            <a:t> </a:t>
          </a:r>
          <a:r>
            <a:rPr lang="ru-RU" sz="2800" dirty="0" smtClean="0">
              <a:solidFill>
                <a:schemeClr val="tx1"/>
              </a:solidFill>
              <a:latin typeface="Calibri"/>
              <a:ea typeface="+mn-ea"/>
              <a:cs typeface="+mn-cs"/>
            </a:rPr>
            <a:t>, </a:t>
          </a:r>
          <a:r>
            <a:rPr lang="en-US" sz="2800" b="1" dirty="0" smtClean="0">
              <a:solidFill>
                <a:schemeClr val="tx1"/>
              </a:solidFill>
              <a:latin typeface="Calibri"/>
              <a:ea typeface="+mn-ea"/>
              <a:cs typeface="+mn-cs"/>
            </a:rPr>
            <a:t>N</a:t>
          </a:r>
          <a:r>
            <a:rPr lang="en-US" sz="2800" b="1" baseline="-25000" dirty="0" smtClean="0">
              <a:solidFill>
                <a:schemeClr val="tx1"/>
              </a:solidFill>
              <a:latin typeface="Calibri"/>
              <a:ea typeface="+mn-ea"/>
              <a:cs typeface="+mn-cs"/>
            </a:rPr>
            <a:t>2</a:t>
          </a:r>
          <a:r>
            <a:rPr lang="en-US" sz="2800" dirty="0" smtClean="0">
              <a:solidFill>
                <a:schemeClr val="tx1"/>
              </a:solidFill>
              <a:latin typeface="Calibri"/>
              <a:ea typeface="+mn-ea"/>
              <a:cs typeface="+mn-cs"/>
            </a:rPr>
            <a:t> </a:t>
          </a:r>
          <a:r>
            <a:rPr lang="ru-RU" sz="2800" dirty="0" smtClean="0">
              <a:solidFill>
                <a:schemeClr val="tx1"/>
              </a:solidFill>
              <a:latin typeface="Calibri"/>
              <a:ea typeface="+mn-ea"/>
              <a:cs typeface="+mn-cs"/>
            </a:rPr>
            <a:t>,</a:t>
          </a:r>
        </a:p>
        <a:p>
          <a:r>
            <a:rPr lang="en-US" sz="2800" b="1" dirty="0" smtClean="0">
              <a:solidFill>
                <a:schemeClr val="tx1"/>
              </a:solidFill>
              <a:latin typeface="Calibri"/>
              <a:ea typeface="+mn-ea"/>
              <a:cs typeface="+mn-cs"/>
            </a:rPr>
            <a:t>F</a:t>
          </a:r>
          <a:r>
            <a:rPr lang="en-US" sz="2800" b="1" baseline="-25000" dirty="0" smtClean="0">
              <a:solidFill>
                <a:schemeClr val="tx1"/>
              </a:solidFill>
              <a:latin typeface="Calibri"/>
              <a:ea typeface="+mn-ea"/>
              <a:cs typeface="+mn-cs"/>
            </a:rPr>
            <a:t>2</a:t>
          </a:r>
          <a:r>
            <a:rPr lang="en-US" sz="2800" dirty="0" smtClean="0">
              <a:solidFill>
                <a:schemeClr val="tx1"/>
              </a:solidFill>
              <a:latin typeface="Calibri"/>
              <a:ea typeface="+mn-ea"/>
              <a:cs typeface="+mn-cs"/>
            </a:rPr>
            <a:t> </a:t>
          </a:r>
          <a:r>
            <a:rPr lang="ru-RU" sz="2800" dirty="0" smtClean="0">
              <a:solidFill>
                <a:schemeClr val="tx1"/>
              </a:solidFill>
              <a:latin typeface="Calibri"/>
              <a:ea typeface="+mn-ea"/>
              <a:cs typeface="+mn-cs"/>
            </a:rPr>
            <a:t>, </a:t>
          </a:r>
          <a:r>
            <a:rPr lang="en-US" sz="2800" b="1" dirty="0" smtClean="0">
              <a:solidFill>
                <a:schemeClr val="tx1"/>
              </a:solidFill>
              <a:latin typeface="Calibri"/>
              <a:ea typeface="+mn-ea"/>
              <a:cs typeface="+mn-cs"/>
            </a:rPr>
            <a:t>Br</a:t>
          </a:r>
          <a:r>
            <a:rPr lang="en-US" sz="2800" b="1" baseline="-25000" dirty="0" smtClean="0">
              <a:solidFill>
                <a:schemeClr val="tx1"/>
              </a:solidFill>
              <a:latin typeface="Calibri"/>
              <a:ea typeface="+mn-ea"/>
              <a:cs typeface="+mn-cs"/>
            </a:rPr>
            <a:t>2</a:t>
          </a:r>
          <a:endParaRPr lang="ru-RU" sz="2800" b="1" dirty="0">
            <a:solidFill>
              <a:schemeClr val="tx1"/>
            </a:solidFill>
            <a:latin typeface="Calibri"/>
            <a:ea typeface="+mn-ea"/>
            <a:cs typeface="+mn-cs"/>
          </a:endParaRPr>
        </a:p>
      </dgm:t>
    </dgm:pt>
    <dgm:pt modelId="{F3323081-F858-4546-93FA-41CD15A4DAD5}" type="parTrans" cxnId="{F39C2C6F-61B2-426C-B738-BD10BF599A12}">
      <dgm:prSet/>
      <dgm:spPr>
        <a:xfrm>
          <a:off x="5568571" y="1362497"/>
          <a:ext cx="896937" cy="49658"/>
        </a:xfrm>
        <a:noFill/>
        <a:ln w="25400" cap="flat" cmpd="sng" algn="ctr">
          <a:solidFill>
            <a:schemeClr val="tx1"/>
          </a:solidFill>
          <a:prstDash val="solid"/>
        </a:ln>
        <a:effectLst/>
      </dgm:spPr>
      <dgm:t>
        <a:bodyPr/>
        <a:lstStyle/>
        <a:p>
          <a:endParaRPr lang="ru-RU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/>
            <a:ea typeface="+mn-ea"/>
            <a:cs typeface="+mn-cs"/>
          </a:endParaRPr>
        </a:p>
      </dgm:t>
    </dgm:pt>
    <dgm:pt modelId="{4488B220-9587-4E3A-9178-48D16A67B457}" type="sibTrans" cxnId="{F39C2C6F-61B2-426C-B738-BD10BF599A12}">
      <dgm:prSet/>
      <dgm:spPr/>
      <dgm:t>
        <a:bodyPr/>
        <a:lstStyle/>
        <a:p>
          <a:endParaRPr lang="ru-RU"/>
        </a:p>
      </dgm:t>
    </dgm:pt>
    <dgm:pt modelId="{372E7017-839C-4440-8366-2A3F24C5ED0B}">
      <dgm:prSet/>
      <dgm:spPr>
        <a:solidFill>
          <a:schemeClr val="accent3">
            <a:lumMod val="40000"/>
            <a:lumOff val="60000"/>
          </a:schemeClr>
        </a:solidFill>
        <a:ln>
          <a:solidFill>
            <a:schemeClr val="tx1"/>
          </a:solidFill>
        </a:ln>
      </dgm:spPr>
      <dgm:t>
        <a:bodyPr/>
        <a:lstStyle/>
        <a:p>
          <a:r>
            <a:rPr lang="ru-RU" dirty="0" smtClean="0">
              <a:solidFill>
                <a:schemeClr val="tx1"/>
              </a:solidFill>
              <a:latin typeface="Calibri"/>
              <a:ea typeface="+mn-ea"/>
              <a:cs typeface="+mn-cs"/>
            </a:rPr>
            <a:t>Тип химической связи</a:t>
          </a:r>
          <a:endParaRPr lang="ru-RU" dirty="0">
            <a:solidFill>
              <a:schemeClr val="tx1"/>
            </a:solidFill>
            <a:latin typeface="Calibri"/>
            <a:ea typeface="+mn-ea"/>
            <a:cs typeface="+mn-cs"/>
          </a:endParaRPr>
        </a:p>
      </dgm:t>
    </dgm:pt>
    <dgm:pt modelId="{ACE1EF48-4FF5-44F5-A238-839099A9744E}" type="parTrans" cxnId="{CE957F5B-27C9-4E2C-AFFE-D3F6480F62B5}">
      <dgm:prSet/>
      <dgm:spPr/>
      <dgm:t>
        <a:bodyPr/>
        <a:lstStyle/>
        <a:p>
          <a:endParaRPr lang="ru-RU"/>
        </a:p>
      </dgm:t>
    </dgm:pt>
    <dgm:pt modelId="{481E49C1-7D65-4C9D-8E68-7021F89C6C90}" type="sibTrans" cxnId="{CE957F5B-27C9-4E2C-AFFE-D3F6480F62B5}">
      <dgm:prSet/>
      <dgm:spPr/>
      <dgm:t>
        <a:bodyPr/>
        <a:lstStyle/>
        <a:p>
          <a:endParaRPr lang="ru-RU"/>
        </a:p>
      </dgm:t>
    </dgm:pt>
    <dgm:pt modelId="{E236CD9A-9627-46B9-86F5-668FB8C27C1B}" type="pres">
      <dgm:prSet presAssocID="{ACD8257C-9A28-444F-9813-BA7A01C570C4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2DAE1714-F0A7-4C1D-8E4D-85E35A495A99}" type="pres">
      <dgm:prSet presAssocID="{5449F1BC-6642-498C-A1F8-7CF13B1BB86F}" presName="root1" presStyleCnt="0"/>
      <dgm:spPr/>
    </dgm:pt>
    <dgm:pt modelId="{CACFECDE-9355-4621-8251-94A812B28018}" type="pres">
      <dgm:prSet presAssocID="{5449F1BC-6642-498C-A1F8-7CF13B1BB86F}" presName="LevelOneTextNode" presStyleLbl="node0" presStyleIdx="0" presStyleCnt="2" custScaleX="108109" custScaleY="118420" custLinFactNeighborX="22251" custLinFactNeighborY="68228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1A7F9B9F-A874-46DD-B041-56852584761A}" type="pres">
      <dgm:prSet presAssocID="{5449F1BC-6642-498C-A1F8-7CF13B1BB86F}" presName="level2hierChild" presStyleCnt="0"/>
      <dgm:spPr/>
    </dgm:pt>
    <dgm:pt modelId="{82B1A34E-0296-4CA1-89A0-7A9511F9CFED}" type="pres">
      <dgm:prSet presAssocID="{472B5580-1F98-472A-AA4B-8993DFF41FD5}" presName="conn2-1" presStyleLbl="parChTrans1D2" presStyleIdx="0" presStyleCnt="2"/>
      <dgm:spPr>
        <a:custGeom>
          <a:avLst/>
          <a:gdLst/>
          <a:ahLst/>
          <a:cxnLst/>
          <a:rect l="0" t="0" r="0" b="0"/>
          <a:pathLst>
            <a:path>
              <a:moveTo>
                <a:pt x="0" y="24829"/>
              </a:moveTo>
              <a:lnTo>
                <a:pt x="1104581" y="24829"/>
              </a:lnTo>
            </a:path>
          </a:pathLst>
        </a:custGeom>
      </dgm:spPr>
      <dgm:t>
        <a:bodyPr/>
        <a:lstStyle/>
        <a:p>
          <a:endParaRPr lang="ru-RU"/>
        </a:p>
      </dgm:t>
    </dgm:pt>
    <dgm:pt modelId="{B460A490-E547-46D5-BA99-DD84707C2EFD}" type="pres">
      <dgm:prSet presAssocID="{472B5580-1F98-472A-AA4B-8993DFF41FD5}" presName="connTx" presStyleLbl="parChTrans1D2" presStyleIdx="0" presStyleCnt="2"/>
      <dgm:spPr/>
      <dgm:t>
        <a:bodyPr/>
        <a:lstStyle/>
        <a:p>
          <a:endParaRPr lang="ru-RU"/>
        </a:p>
      </dgm:t>
    </dgm:pt>
    <dgm:pt modelId="{296AE3D8-3664-4188-97E4-3E48A693C79C}" type="pres">
      <dgm:prSet presAssocID="{9E4EC751-22FD-4CBB-A74A-25ADCB92DF4E}" presName="root2" presStyleCnt="0"/>
      <dgm:spPr/>
    </dgm:pt>
    <dgm:pt modelId="{9BFE3126-4AA8-4360-AF76-1C290869FF1F}" type="pres">
      <dgm:prSet presAssocID="{9E4EC751-22FD-4CBB-A74A-25ADCB92DF4E}" presName="LevelTwoTextNode" presStyleLbl="node2" presStyleIdx="0" presStyleCnt="2" custScaleY="92677" custLinFactNeighborX="20749" custLinFactNeighborY="65212">
        <dgm:presLayoutVars>
          <dgm:chPref val="3"/>
        </dgm:presLayoutVars>
      </dgm:prSet>
      <dgm:spPr>
        <a:prstGeom prst="roundRect">
          <a:avLst>
            <a:gd name="adj" fmla="val 10000"/>
          </a:avLst>
        </a:prstGeom>
      </dgm:spPr>
      <dgm:t>
        <a:bodyPr/>
        <a:lstStyle/>
        <a:p>
          <a:endParaRPr lang="ru-RU"/>
        </a:p>
      </dgm:t>
    </dgm:pt>
    <dgm:pt modelId="{42A93595-471D-4DF4-BFB8-2295B9A78BD2}" type="pres">
      <dgm:prSet presAssocID="{9E4EC751-22FD-4CBB-A74A-25ADCB92DF4E}" presName="level3hierChild" presStyleCnt="0"/>
      <dgm:spPr/>
    </dgm:pt>
    <dgm:pt modelId="{DB19C8A5-4A4E-46C0-A4F0-1402701E2F1A}" type="pres">
      <dgm:prSet presAssocID="{F3323081-F858-4546-93FA-41CD15A4DAD5}" presName="conn2-1" presStyleLbl="parChTrans1D3" presStyleIdx="0" presStyleCnt="2"/>
      <dgm:spPr>
        <a:custGeom>
          <a:avLst/>
          <a:gdLst/>
          <a:ahLst/>
          <a:cxnLst/>
          <a:rect l="0" t="0" r="0" b="0"/>
          <a:pathLst>
            <a:path>
              <a:moveTo>
                <a:pt x="0" y="24829"/>
              </a:moveTo>
              <a:lnTo>
                <a:pt x="896937" y="24829"/>
              </a:lnTo>
            </a:path>
          </a:pathLst>
        </a:custGeom>
      </dgm:spPr>
      <dgm:t>
        <a:bodyPr/>
        <a:lstStyle/>
        <a:p>
          <a:endParaRPr lang="ru-RU"/>
        </a:p>
      </dgm:t>
    </dgm:pt>
    <dgm:pt modelId="{D37DA430-F29B-4C8F-85F7-1FBA2DCB8D46}" type="pres">
      <dgm:prSet presAssocID="{F3323081-F858-4546-93FA-41CD15A4DAD5}" presName="connTx" presStyleLbl="parChTrans1D3" presStyleIdx="0" presStyleCnt="2"/>
      <dgm:spPr/>
      <dgm:t>
        <a:bodyPr/>
        <a:lstStyle/>
        <a:p>
          <a:endParaRPr lang="ru-RU"/>
        </a:p>
      </dgm:t>
    </dgm:pt>
    <dgm:pt modelId="{C4C8B383-11CB-4E2A-86C1-97A52F436E4C}" type="pres">
      <dgm:prSet presAssocID="{48D843F0-DBAB-4227-A211-2893644E1620}" presName="root2" presStyleCnt="0"/>
      <dgm:spPr/>
    </dgm:pt>
    <dgm:pt modelId="{B3D6C816-74B5-4F12-89D9-F4062855B800}" type="pres">
      <dgm:prSet presAssocID="{48D843F0-DBAB-4227-A211-2893644E1620}" presName="LevelTwoTextNode" presStyleLbl="node3" presStyleIdx="0" presStyleCnt="2" custLinFactNeighborX="0" custLinFactNeighborY="68228">
        <dgm:presLayoutVars>
          <dgm:chPref val="3"/>
        </dgm:presLayoutVars>
      </dgm:prSet>
      <dgm:spPr>
        <a:prstGeom prst="roundRect">
          <a:avLst>
            <a:gd name="adj" fmla="val 10000"/>
          </a:avLst>
        </a:prstGeom>
      </dgm:spPr>
      <dgm:t>
        <a:bodyPr/>
        <a:lstStyle/>
        <a:p>
          <a:endParaRPr lang="ru-RU"/>
        </a:p>
      </dgm:t>
    </dgm:pt>
    <dgm:pt modelId="{0C311613-F397-4428-8247-97CE289723EE}" type="pres">
      <dgm:prSet presAssocID="{48D843F0-DBAB-4227-A211-2893644E1620}" presName="level3hierChild" presStyleCnt="0"/>
      <dgm:spPr/>
    </dgm:pt>
    <dgm:pt modelId="{21D476C7-D4C1-497B-8AF4-5E0F5D1BDF23}" type="pres">
      <dgm:prSet presAssocID="{186B4A58-D222-4818-A6A1-116FD798DF33}" presName="conn2-1" presStyleLbl="parChTrans1D2" presStyleIdx="1" presStyleCnt="2"/>
      <dgm:spPr>
        <a:custGeom>
          <a:avLst/>
          <a:gdLst/>
          <a:ahLst/>
          <a:cxnLst/>
          <a:rect l="0" t="0" r="0" b="0"/>
          <a:pathLst>
            <a:path>
              <a:moveTo>
                <a:pt x="0" y="24829"/>
              </a:moveTo>
              <a:lnTo>
                <a:pt x="1104581" y="24829"/>
              </a:lnTo>
            </a:path>
          </a:pathLst>
        </a:custGeom>
      </dgm:spPr>
      <dgm:t>
        <a:bodyPr/>
        <a:lstStyle/>
        <a:p>
          <a:endParaRPr lang="ru-RU"/>
        </a:p>
      </dgm:t>
    </dgm:pt>
    <dgm:pt modelId="{B739BD89-FA5C-43E0-BB25-2B8644B562B3}" type="pres">
      <dgm:prSet presAssocID="{186B4A58-D222-4818-A6A1-116FD798DF33}" presName="connTx" presStyleLbl="parChTrans1D2" presStyleIdx="1" presStyleCnt="2"/>
      <dgm:spPr/>
      <dgm:t>
        <a:bodyPr/>
        <a:lstStyle/>
        <a:p>
          <a:endParaRPr lang="ru-RU"/>
        </a:p>
      </dgm:t>
    </dgm:pt>
    <dgm:pt modelId="{620C532A-81A7-4759-A307-76F7A741C9F4}" type="pres">
      <dgm:prSet presAssocID="{5C06BE7D-71A7-4C0D-962E-3A4DB11AB49E}" presName="root2" presStyleCnt="0"/>
      <dgm:spPr/>
    </dgm:pt>
    <dgm:pt modelId="{9B4AF4E3-02C0-463E-A572-535600F35260}" type="pres">
      <dgm:prSet presAssocID="{5C06BE7D-71A7-4C0D-962E-3A4DB11AB49E}" presName="LevelTwoTextNode" presStyleLbl="node2" presStyleIdx="1" presStyleCnt="2" custScaleX="98899" custScaleY="92676" custLinFactNeighborX="21861" custLinFactNeighborY="78355">
        <dgm:presLayoutVars>
          <dgm:chPref val="3"/>
        </dgm:presLayoutVars>
      </dgm:prSet>
      <dgm:spPr>
        <a:prstGeom prst="roundRect">
          <a:avLst>
            <a:gd name="adj" fmla="val 10000"/>
          </a:avLst>
        </a:prstGeom>
      </dgm:spPr>
      <dgm:t>
        <a:bodyPr/>
        <a:lstStyle/>
        <a:p>
          <a:endParaRPr lang="ru-RU"/>
        </a:p>
      </dgm:t>
    </dgm:pt>
    <dgm:pt modelId="{6538DDB0-6CB8-40A3-A8EF-069BD5702358}" type="pres">
      <dgm:prSet presAssocID="{5C06BE7D-71A7-4C0D-962E-3A4DB11AB49E}" presName="level3hierChild" presStyleCnt="0"/>
      <dgm:spPr/>
    </dgm:pt>
    <dgm:pt modelId="{A102A9D1-9081-4920-9708-38222CEAC215}" type="pres">
      <dgm:prSet presAssocID="{6341F75E-37A0-4791-90A5-29048B0502D3}" presName="conn2-1" presStyleLbl="parChTrans1D3" presStyleIdx="1" presStyleCnt="2"/>
      <dgm:spPr>
        <a:custGeom>
          <a:avLst/>
          <a:gdLst/>
          <a:ahLst/>
          <a:cxnLst/>
          <a:rect l="0" t="0" r="0" b="0"/>
          <a:pathLst>
            <a:path>
              <a:moveTo>
                <a:pt x="0" y="24829"/>
              </a:moveTo>
              <a:lnTo>
                <a:pt x="896937" y="24829"/>
              </a:lnTo>
            </a:path>
          </a:pathLst>
        </a:custGeom>
      </dgm:spPr>
      <dgm:t>
        <a:bodyPr/>
        <a:lstStyle/>
        <a:p>
          <a:endParaRPr lang="ru-RU"/>
        </a:p>
      </dgm:t>
    </dgm:pt>
    <dgm:pt modelId="{51650691-B308-4E5B-A575-1E362003A170}" type="pres">
      <dgm:prSet presAssocID="{6341F75E-37A0-4791-90A5-29048B0502D3}" presName="connTx" presStyleLbl="parChTrans1D3" presStyleIdx="1" presStyleCnt="2"/>
      <dgm:spPr/>
      <dgm:t>
        <a:bodyPr/>
        <a:lstStyle/>
        <a:p>
          <a:endParaRPr lang="ru-RU"/>
        </a:p>
      </dgm:t>
    </dgm:pt>
    <dgm:pt modelId="{BD2685CF-5F9C-49E9-ABB9-3D5EEC2F103A}" type="pres">
      <dgm:prSet presAssocID="{BF278DC5-4C59-4A3C-BE29-FC4A82881ADD}" presName="root2" presStyleCnt="0"/>
      <dgm:spPr/>
    </dgm:pt>
    <dgm:pt modelId="{0A67CBD0-401F-447C-8D50-395297623892}" type="pres">
      <dgm:prSet presAssocID="{BF278DC5-4C59-4A3C-BE29-FC4A82881ADD}" presName="LevelTwoTextNode" presStyleLbl="node3" presStyleIdx="1" presStyleCnt="2" custScaleY="100552" custLinFactNeighborX="678" custLinFactNeighborY="74265">
        <dgm:presLayoutVars>
          <dgm:chPref val="3"/>
        </dgm:presLayoutVars>
      </dgm:prSet>
      <dgm:spPr>
        <a:prstGeom prst="roundRect">
          <a:avLst>
            <a:gd name="adj" fmla="val 10000"/>
          </a:avLst>
        </a:prstGeom>
      </dgm:spPr>
      <dgm:t>
        <a:bodyPr/>
        <a:lstStyle/>
        <a:p>
          <a:endParaRPr lang="ru-RU"/>
        </a:p>
      </dgm:t>
    </dgm:pt>
    <dgm:pt modelId="{F8A5210F-FA0D-4C7E-B832-BD6FE76AA80A}" type="pres">
      <dgm:prSet presAssocID="{BF278DC5-4C59-4A3C-BE29-FC4A82881ADD}" presName="level3hierChild" presStyleCnt="0"/>
      <dgm:spPr/>
    </dgm:pt>
    <dgm:pt modelId="{1C3DE417-AB21-4157-BD4C-94AC651CB95B}" type="pres">
      <dgm:prSet presAssocID="{372E7017-839C-4440-8366-2A3F24C5ED0B}" presName="root1" presStyleCnt="0"/>
      <dgm:spPr/>
    </dgm:pt>
    <dgm:pt modelId="{4E75BD22-3E68-423A-B2B8-59570D553009}" type="pres">
      <dgm:prSet presAssocID="{372E7017-839C-4440-8366-2A3F24C5ED0B}" presName="LevelOneTextNode" presStyleLbl="node0" presStyleIdx="1" presStyleCnt="2" custLinFactY="-100000" custLinFactNeighborX="23632" custLinFactNeighborY="-112979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1BC341ED-9980-4481-9701-AA6600521750}" type="pres">
      <dgm:prSet presAssocID="{372E7017-839C-4440-8366-2A3F24C5ED0B}" presName="level2hierChild" presStyleCnt="0"/>
      <dgm:spPr/>
    </dgm:pt>
  </dgm:ptLst>
  <dgm:cxnLst>
    <dgm:cxn modelId="{B9D7B3F7-FD21-4390-A754-8B8011100770}" type="presOf" srcId="{372E7017-839C-4440-8366-2A3F24C5ED0B}" destId="{4E75BD22-3E68-423A-B2B8-59570D553009}" srcOrd="0" destOrd="0" presId="urn:microsoft.com/office/officeart/2005/8/layout/hierarchy2"/>
    <dgm:cxn modelId="{586C76E2-84CA-4384-B6D4-B47B4C10AB1A}" type="presOf" srcId="{186B4A58-D222-4818-A6A1-116FD798DF33}" destId="{B739BD89-FA5C-43E0-BB25-2B8644B562B3}" srcOrd="1" destOrd="0" presId="urn:microsoft.com/office/officeart/2005/8/layout/hierarchy2"/>
    <dgm:cxn modelId="{FDCFCED1-DDB1-454F-ADB0-3BD7B1B614B1}" type="presOf" srcId="{F3323081-F858-4546-93FA-41CD15A4DAD5}" destId="{D37DA430-F29B-4C8F-85F7-1FBA2DCB8D46}" srcOrd="1" destOrd="0" presId="urn:microsoft.com/office/officeart/2005/8/layout/hierarchy2"/>
    <dgm:cxn modelId="{2432A2FC-49EF-465B-986B-3292D16A4411}" type="presOf" srcId="{472B5580-1F98-472A-AA4B-8993DFF41FD5}" destId="{B460A490-E547-46D5-BA99-DD84707C2EFD}" srcOrd="1" destOrd="0" presId="urn:microsoft.com/office/officeart/2005/8/layout/hierarchy2"/>
    <dgm:cxn modelId="{78E7D256-2669-4CD8-A923-49B7D8E333E8}" srcId="{5449F1BC-6642-498C-A1F8-7CF13B1BB86F}" destId="{9E4EC751-22FD-4CBB-A74A-25ADCB92DF4E}" srcOrd="0" destOrd="0" parTransId="{472B5580-1F98-472A-AA4B-8993DFF41FD5}" sibTransId="{6C75E9DF-9A62-4F1D-BF00-52D6580D8433}"/>
    <dgm:cxn modelId="{72EC677B-9BA8-4EAC-8A4D-C31067D52ACF}" type="presOf" srcId="{48D843F0-DBAB-4227-A211-2893644E1620}" destId="{B3D6C816-74B5-4F12-89D9-F4062855B800}" srcOrd="0" destOrd="0" presId="urn:microsoft.com/office/officeart/2005/8/layout/hierarchy2"/>
    <dgm:cxn modelId="{94B0BF9E-4E97-4BCD-B49A-7D743029B60D}" type="presOf" srcId="{186B4A58-D222-4818-A6A1-116FD798DF33}" destId="{21D476C7-D4C1-497B-8AF4-5E0F5D1BDF23}" srcOrd="0" destOrd="0" presId="urn:microsoft.com/office/officeart/2005/8/layout/hierarchy2"/>
    <dgm:cxn modelId="{2DA44CFB-01BC-4983-8EC8-506E0883A812}" type="presOf" srcId="{ACD8257C-9A28-444F-9813-BA7A01C570C4}" destId="{E236CD9A-9627-46B9-86F5-668FB8C27C1B}" srcOrd="0" destOrd="0" presId="urn:microsoft.com/office/officeart/2005/8/layout/hierarchy2"/>
    <dgm:cxn modelId="{F39C2C6F-61B2-426C-B738-BD10BF599A12}" srcId="{9E4EC751-22FD-4CBB-A74A-25ADCB92DF4E}" destId="{48D843F0-DBAB-4227-A211-2893644E1620}" srcOrd="0" destOrd="0" parTransId="{F3323081-F858-4546-93FA-41CD15A4DAD5}" sibTransId="{4488B220-9587-4E3A-9178-48D16A67B457}"/>
    <dgm:cxn modelId="{3C7E518D-1447-4F00-B059-76C0CE97E7F0}" type="presOf" srcId="{6341F75E-37A0-4791-90A5-29048B0502D3}" destId="{51650691-B308-4E5B-A575-1E362003A170}" srcOrd="1" destOrd="0" presId="urn:microsoft.com/office/officeart/2005/8/layout/hierarchy2"/>
    <dgm:cxn modelId="{33968E66-E725-4913-BC07-13FE84E7849C}" type="presOf" srcId="{472B5580-1F98-472A-AA4B-8993DFF41FD5}" destId="{82B1A34E-0296-4CA1-89A0-7A9511F9CFED}" srcOrd="0" destOrd="0" presId="urn:microsoft.com/office/officeart/2005/8/layout/hierarchy2"/>
    <dgm:cxn modelId="{D57D7901-F03A-4ECF-9666-E25AE663ECFD}" type="presOf" srcId="{6341F75E-37A0-4791-90A5-29048B0502D3}" destId="{A102A9D1-9081-4920-9708-38222CEAC215}" srcOrd="0" destOrd="0" presId="urn:microsoft.com/office/officeart/2005/8/layout/hierarchy2"/>
    <dgm:cxn modelId="{DF1AF925-98D2-44EF-B884-2E4E4CE8E755}" type="presOf" srcId="{5C06BE7D-71A7-4C0D-962E-3A4DB11AB49E}" destId="{9B4AF4E3-02C0-463E-A572-535600F35260}" srcOrd="0" destOrd="0" presId="urn:microsoft.com/office/officeart/2005/8/layout/hierarchy2"/>
    <dgm:cxn modelId="{13C84F80-AAD5-45DD-8EF6-9B0A65C5F12A}" type="presOf" srcId="{F3323081-F858-4546-93FA-41CD15A4DAD5}" destId="{DB19C8A5-4A4E-46C0-A4F0-1402701E2F1A}" srcOrd="0" destOrd="0" presId="urn:microsoft.com/office/officeart/2005/8/layout/hierarchy2"/>
    <dgm:cxn modelId="{BE244511-BCFD-452C-B5EF-D3E3B19F8E84}" srcId="{5C06BE7D-71A7-4C0D-962E-3A4DB11AB49E}" destId="{BF278DC5-4C59-4A3C-BE29-FC4A82881ADD}" srcOrd="0" destOrd="0" parTransId="{6341F75E-37A0-4791-90A5-29048B0502D3}" sibTransId="{D0202F61-60BA-46DE-987E-89B8E4554E9C}"/>
    <dgm:cxn modelId="{51647B85-6061-447A-8060-AD55D0F4416D}" srcId="{ACD8257C-9A28-444F-9813-BA7A01C570C4}" destId="{5449F1BC-6642-498C-A1F8-7CF13B1BB86F}" srcOrd="0" destOrd="0" parTransId="{92135C2B-B824-4070-8A2D-68AF733C16F3}" sibTransId="{03CC8770-B734-4DFD-9C52-81F9725EF476}"/>
    <dgm:cxn modelId="{C48CD10C-710D-457B-85ED-90A50FFD0E30}" type="presOf" srcId="{BF278DC5-4C59-4A3C-BE29-FC4A82881ADD}" destId="{0A67CBD0-401F-447C-8D50-395297623892}" srcOrd="0" destOrd="0" presId="urn:microsoft.com/office/officeart/2005/8/layout/hierarchy2"/>
    <dgm:cxn modelId="{CE957F5B-27C9-4E2C-AFFE-D3F6480F62B5}" srcId="{ACD8257C-9A28-444F-9813-BA7A01C570C4}" destId="{372E7017-839C-4440-8366-2A3F24C5ED0B}" srcOrd="1" destOrd="0" parTransId="{ACE1EF48-4FF5-44F5-A238-839099A9744E}" sibTransId="{481E49C1-7D65-4C9D-8E68-7021F89C6C90}"/>
    <dgm:cxn modelId="{7B41E8D8-4B19-43A9-8A83-31AC69EA12B6}" type="presOf" srcId="{9E4EC751-22FD-4CBB-A74A-25ADCB92DF4E}" destId="{9BFE3126-4AA8-4360-AF76-1C290869FF1F}" srcOrd="0" destOrd="0" presId="urn:microsoft.com/office/officeart/2005/8/layout/hierarchy2"/>
    <dgm:cxn modelId="{EF160A77-0D8E-40AC-9904-4A95AA14B5B9}" type="presOf" srcId="{5449F1BC-6642-498C-A1F8-7CF13B1BB86F}" destId="{CACFECDE-9355-4621-8251-94A812B28018}" srcOrd="0" destOrd="0" presId="urn:microsoft.com/office/officeart/2005/8/layout/hierarchy2"/>
    <dgm:cxn modelId="{917E0247-6CD3-4430-837D-202BD0073F28}" srcId="{5449F1BC-6642-498C-A1F8-7CF13B1BB86F}" destId="{5C06BE7D-71A7-4C0D-962E-3A4DB11AB49E}" srcOrd="1" destOrd="0" parTransId="{186B4A58-D222-4818-A6A1-116FD798DF33}" sibTransId="{B3166851-12F5-4AB8-B9D9-7924E72C49E0}"/>
    <dgm:cxn modelId="{C3F0C274-7A05-44B4-84CA-75182584F854}" type="presParOf" srcId="{E236CD9A-9627-46B9-86F5-668FB8C27C1B}" destId="{2DAE1714-F0A7-4C1D-8E4D-85E35A495A99}" srcOrd="0" destOrd="0" presId="urn:microsoft.com/office/officeart/2005/8/layout/hierarchy2"/>
    <dgm:cxn modelId="{F3AA7541-0EF2-48F8-9546-1B2F60900B4E}" type="presParOf" srcId="{2DAE1714-F0A7-4C1D-8E4D-85E35A495A99}" destId="{CACFECDE-9355-4621-8251-94A812B28018}" srcOrd="0" destOrd="0" presId="urn:microsoft.com/office/officeart/2005/8/layout/hierarchy2"/>
    <dgm:cxn modelId="{E0C2DF3C-572D-4835-987F-8E378D87B800}" type="presParOf" srcId="{2DAE1714-F0A7-4C1D-8E4D-85E35A495A99}" destId="{1A7F9B9F-A874-46DD-B041-56852584761A}" srcOrd="1" destOrd="0" presId="urn:microsoft.com/office/officeart/2005/8/layout/hierarchy2"/>
    <dgm:cxn modelId="{0D18236C-FE0B-43A1-9CCB-655EF5D051E3}" type="presParOf" srcId="{1A7F9B9F-A874-46DD-B041-56852584761A}" destId="{82B1A34E-0296-4CA1-89A0-7A9511F9CFED}" srcOrd="0" destOrd="0" presId="urn:microsoft.com/office/officeart/2005/8/layout/hierarchy2"/>
    <dgm:cxn modelId="{D714C0B9-6F93-46A2-BB92-CF1054CC0B61}" type="presParOf" srcId="{82B1A34E-0296-4CA1-89A0-7A9511F9CFED}" destId="{B460A490-E547-46D5-BA99-DD84707C2EFD}" srcOrd="0" destOrd="0" presId="urn:microsoft.com/office/officeart/2005/8/layout/hierarchy2"/>
    <dgm:cxn modelId="{035D9C65-0039-47A1-A888-E19BDE947DB3}" type="presParOf" srcId="{1A7F9B9F-A874-46DD-B041-56852584761A}" destId="{296AE3D8-3664-4188-97E4-3E48A693C79C}" srcOrd="1" destOrd="0" presId="urn:microsoft.com/office/officeart/2005/8/layout/hierarchy2"/>
    <dgm:cxn modelId="{83111900-B2C5-414D-B3A5-4B9398118767}" type="presParOf" srcId="{296AE3D8-3664-4188-97E4-3E48A693C79C}" destId="{9BFE3126-4AA8-4360-AF76-1C290869FF1F}" srcOrd="0" destOrd="0" presId="urn:microsoft.com/office/officeart/2005/8/layout/hierarchy2"/>
    <dgm:cxn modelId="{D944C329-8176-4E62-B929-9D1D4C796F3A}" type="presParOf" srcId="{296AE3D8-3664-4188-97E4-3E48A693C79C}" destId="{42A93595-471D-4DF4-BFB8-2295B9A78BD2}" srcOrd="1" destOrd="0" presId="urn:microsoft.com/office/officeart/2005/8/layout/hierarchy2"/>
    <dgm:cxn modelId="{5E670D6F-A4F2-48DF-99CE-A781BBA69259}" type="presParOf" srcId="{42A93595-471D-4DF4-BFB8-2295B9A78BD2}" destId="{DB19C8A5-4A4E-46C0-A4F0-1402701E2F1A}" srcOrd="0" destOrd="0" presId="urn:microsoft.com/office/officeart/2005/8/layout/hierarchy2"/>
    <dgm:cxn modelId="{82B19E0F-6508-405A-9EC6-79607F0CEA81}" type="presParOf" srcId="{DB19C8A5-4A4E-46C0-A4F0-1402701E2F1A}" destId="{D37DA430-F29B-4C8F-85F7-1FBA2DCB8D46}" srcOrd="0" destOrd="0" presId="urn:microsoft.com/office/officeart/2005/8/layout/hierarchy2"/>
    <dgm:cxn modelId="{A6A4C8DC-DF12-479C-A520-417227CDF3C5}" type="presParOf" srcId="{42A93595-471D-4DF4-BFB8-2295B9A78BD2}" destId="{C4C8B383-11CB-4E2A-86C1-97A52F436E4C}" srcOrd="1" destOrd="0" presId="urn:microsoft.com/office/officeart/2005/8/layout/hierarchy2"/>
    <dgm:cxn modelId="{10E62B4A-4E79-4A2F-B5C5-C2ADB2F4F4E9}" type="presParOf" srcId="{C4C8B383-11CB-4E2A-86C1-97A52F436E4C}" destId="{B3D6C816-74B5-4F12-89D9-F4062855B800}" srcOrd="0" destOrd="0" presId="urn:microsoft.com/office/officeart/2005/8/layout/hierarchy2"/>
    <dgm:cxn modelId="{F9DB09C0-D784-4B6E-9AB3-1D92D1239AC4}" type="presParOf" srcId="{C4C8B383-11CB-4E2A-86C1-97A52F436E4C}" destId="{0C311613-F397-4428-8247-97CE289723EE}" srcOrd="1" destOrd="0" presId="urn:microsoft.com/office/officeart/2005/8/layout/hierarchy2"/>
    <dgm:cxn modelId="{0B086E27-4438-42FC-9CA4-E9A98B2D8E55}" type="presParOf" srcId="{1A7F9B9F-A874-46DD-B041-56852584761A}" destId="{21D476C7-D4C1-497B-8AF4-5E0F5D1BDF23}" srcOrd="2" destOrd="0" presId="urn:microsoft.com/office/officeart/2005/8/layout/hierarchy2"/>
    <dgm:cxn modelId="{8D372C43-A2BB-4B04-A9F4-C6FB2E83615A}" type="presParOf" srcId="{21D476C7-D4C1-497B-8AF4-5E0F5D1BDF23}" destId="{B739BD89-FA5C-43E0-BB25-2B8644B562B3}" srcOrd="0" destOrd="0" presId="urn:microsoft.com/office/officeart/2005/8/layout/hierarchy2"/>
    <dgm:cxn modelId="{D576A819-3087-483A-A3DA-011F82C1B7E5}" type="presParOf" srcId="{1A7F9B9F-A874-46DD-B041-56852584761A}" destId="{620C532A-81A7-4759-A307-76F7A741C9F4}" srcOrd="3" destOrd="0" presId="urn:microsoft.com/office/officeart/2005/8/layout/hierarchy2"/>
    <dgm:cxn modelId="{0B5E44EB-69FD-4EF8-8B67-4B3C75F31C2F}" type="presParOf" srcId="{620C532A-81A7-4759-A307-76F7A741C9F4}" destId="{9B4AF4E3-02C0-463E-A572-535600F35260}" srcOrd="0" destOrd="0" presId="urn:microsoft.com/office/officeart/2005/8/layout/hierarchy2"/>
    <dgm:cxn modelId="{C4B3669F-0028-460C-AF8B-25050AFA599C}" type="presParOf" srcId="{620C532A-81A7-4759-A307-76F7A741C9F4}" destId="{6538DDB0-6CB8-40A3-A8EF-069BD5702358}" srcOrd="1" destOrd="0" presId="urn:microsoft.com/office/officeart/2005/8/layout/hierarchy2"/>
    <dgm:cxn modelId="{1E23D1E7-77BB-41C4-9906-032A86010A43}" type="presParOf" srcId="{6538DDB0-6CB8-40A3-A8EF-069BD5702358}" destId="{A102A9D1-9081-4920-9708-38222CEAC215}" srcOrd="0" destOrd="0" presId="urn:microsoft.com/office/officeart/2005/8/layout/hierarchy2"/>
    <dgm:cxn modelId="{D6A9CB0F-454A-4BCF-B274-8B3DEEDF8422}" type="presParOf" srcId="{A102A9D1-9081-4920-9708-38222CEAC215}" destId="{51650691-B308-4E5B-A575-1E362003A170}" srcOrd="0" destOrd="0" presId="urn:microsoft.com/office/officeart/2005/8/layout/hierarchy2"/>
    <dgm:cxn modelId="{84533955-D55D-48EF-B408-F74A8CBE282A}" type="presParOf" srcId="{6538DDB0-6CB8-40A3-A8EF-069BD5702358}" destId="{BD2685CF-5F9C-49E9-ABB9-3D5EEC2F103A}" srcOrd="1" destOrd="0" presId="urn:microsoft.com/office/officeart/2005/8/layout/hierarchy2"/>
    <dgm:cxn modelId="{830ECFB6-D43C-42A6-A9F9-ACB2387E3712}" type="presParOf" srcId="{BD2685CF-5F9C-49E9-ABB9-3D5EEC2F103A}" destId="{0A67CBD0-401F-447C-8D50-395297623892}" srcOrd="0" destOrd="0" presId="urn:microsoft.com/office/officeart/2005/8/layout/hierarchy2"/>
    <dgm:cxn modelId="{667EFE2D-2108-4D33-8CF6-63EF3D469F2E}" type="presParOf" srcId="{BD2685CF-5F9C-49E9-ABB9-3D5EEC2F103A}" destId="{F8A5210F-FA0D-4C7E-B832-BD6FE76AA80A}" srcOrd="1" destOrd="0" presId="urn:microsoft.com/office/officeart/2005/8/layout/hierarchy2"/>
    <dgm:cxn modelId="{61A37A67-5ECB-4664-8010-7B4073FFD9F7}" type="presParOf" srcId="{E236CD9A-9627-46B9-86F5-668FB8C27C1B}" destId="{1C3DE417-AB21-4157-BD4C-94AC651CB95B}" srcOrd="1" destOrd="0" presId="urn:microsoft.com/office/officeart/2005/8/layout/hierarchy2"/>
    <dgm:cxn modelId="{A6B0224C-2697-4F58-B793-D3D0D707BDB9}" type="presParOf" srcId="{1C3DE417-AB21-4157-BD4C-94AC651CB95B}" destId="{4E75BD22-3E68-423A-B2B8-59570D553009}" srcOrd="0" destOrd="0" presId="urn:microsoft.com/office/officeart/2005/8/layout/hierarchy2"/>
    <dgm:cxn modelId="{A19E6AFB-5112-48E8-B277-3EA2FE2AB125}" type="presParOf" srcId="{1C3DE417-AB21-4157-BD4C-94AC651CB95B}" destId="{1BC341ED-9980-4481-9701-AA6600521750}" srcOrd="1" destOrd="0" presId="urn:microsoft.com/office/officeart/2005/8/layout/hierarchy2"/>
  </dgm:cxnLst>
  <dgm:bg>
    <a:noFill/>
  </dgm:bg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ACFECDE-9355-4621-8251-94A812B28018}">
      <dsp:nvSpPr>
        <dsp:cNvPr id="0" name=""/>
        <dsp:cNvSpPr/>
      </dsp:nvSpPr>
      <dsp:spPr>
        <a:xfrm>
          <a:off x="504058" y="1759912"/>
          <a:ext cx="2424175" cy="1327691"/>
        </a:xfrm>
        <a:prstGeom prst="roundRect">
          <a:avLst>
            <a:gd name="adj" fmla="val 10000"/>
          </a:avLst>
        </a:prstGeom>
        <a:solidFill>
          <a:schemeClr val="accent3">
            <a:lumMod val="40000"/>
            <a:lumOff val="60000"/>
          </a:schemeClr>
        </a:solidFill>
        <a:ln w="25400" cap="flat" cmpd="sng" algn="ctr">
          <a:solidFill>
            <a:sysClr val="windowText" lastClr="0000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ru-RU" sz="2000" kern="1200" dirty="0" smtClean="0">
              <a:solidFill>
                <a:schemeClr val="tx1"/>
              </a:solidFill>
              <a:latin typeface="Calibri"/>
              <a:ea typeface="+mn-ea"/>
              <a:cs typeface="+mn-cs"/>
            </a:rPr>
            <a:t>Ковалентная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ru-RU" sz="2000" kern="1200" dirty="0" smtClean="0">
              <a:solidFill>
                <a:schemeClr val="tx1"/>
              </a:solidFill>
              <a:latin typeface="Calibri"/>
              <a:ea typeface="+mn-ea"/>
              <a:cs typeface="+mn-cs"/>
            </a:rPr>
            <a:t>химическая связь</a:t>
          </a:r>
          <a:endParaRPr lang="ru-RU" sz="2000" kern="1200" dirty="0">
            <a:solidFill>
              <a:schemeClr val="tx1"/>
            </a:solidFill>
            <a:latin typeface="Calibri"/>
            <a:ea typeface="+mn-ea"/>
            <a:cs typeface="+mn-cs"/>
          </a:endParaRPr>
        </a:p>
      </dsp:txBody>
      <dsp:txXfrm>
        <a:off x="542945" y="1798799"/>
        <a:ext cx="2346401" cy="1249917"/>
      </dsp:txXfrm>
    </dsp:sp>
    <dsp:sp modelId="{82B1A34E-0296-4CA1-89A0-7A9511F9CFED}">
      <dsp:nvSpPr>
        <dsp:cNvPr id="0" name=""/>
        <dsp:cNvSpPr/>
      </dsp:nvSpPr>
      <dsp:spPr>
        <a:xfrm rot="19306240">
          <a:off x="2810395" y="2058912"/>
          <a:ext cx="1098934" cy="49658"/>
        </a:xfrm>
        <a:custGeom>
          <a:avLst/>
          <a:gdLst/>
          <a:ahLst/>
          <a:cxnLst/>
          <a:rect l="0" t="0" r="0" b="0"/>
          <a:pathLst>
            <a:path>
              <a:moveTo>
                <a:pt x="0" y="24829"/>
              </a:moveTo>
              <a:lnTo>
                <a:pt x="1104581" y="24829"/>
              </a:lnTo>
            </a:path>
          </a:pathLst>
        </a:custGeom>
        <a:noFill/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/>
            <a:ea typeface="+mn-ea"/>
            <a:cs typeface="+mn-cs"/>
          </a:endParaRPr>
        </a:p>
      </dsp:txBody>
      <dsp:txXfrm>
        <a:off x="3332389" y="2056268"/>
        <a:ext cx="54946" cy="54946"/>
      </dsp:txXfrm>
    </dsp:sp>
    <dsp:sp modelId="{9BFE3126-4AA8-4360-AF76-1C290869FF1F}">
      <dsp:nvSpPr>
        <dsp:cNvPr id="0" name=""/>
        <dsp:cNvSpPr/>
      </dsp:nvSpPr>
      <dsp:spPr>
        <a:xfrm>
          <a:off x="3791491" y="1224191"/>
          <a:ext cx="2242343" cy="1039068"/>
        </a:xfrm>
        <a:prstGeom prst="roundRect">
          <a:avLst>
            <a:gd name="adj" fmla="val 10000"/>
          </a:avLst>
        </a:prstGeom>
        <a:solidFill>
          <a:schemeClr val="accent3">
            <a:lumMod val="40000"/>
            <a:lumOff val="60000"/>
          </a:schemeClr>
        </a:solidFill>
        <a:ln w="25400" cap="flat" cmpd="sng" algn="ctr">
          <a:solidFill>
            <a:sysClr val="windowText" lastClr="0000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ru-RU" sz="1800" b="1" kern="1200" dirty="0" smtClean="0">
              <a:solidFill>
                <a:schemeClr val="tx1"/>
              </a:solidFill>
              <a:latin typeface="Calibri"/>
              <a:ea typeface="+mn-ea"/>
              <a:cs typeface="+mn-cs"/>
            </a:rPr>
            <a:t>Ковалентная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ru-RU" sz="1800" b="1" kern="1200" dirty="0" smtClean="0">
              <a:solidFill>
                <a:schemeClr val="tx1"/>
              </a:solidFill>
              <a:latin typeface="Calibri"/>
              <a:ea typeface="+mn-ea"/>
              <a:cs typeface="+mn-cs"/>
            </a:rPr>
            <a:t>неполярная</a:t>
          </a:r>
          <a:endParaRPr lang="ru-RU" sz="1800" b="1" kern="1200" dirty="0">
            <a:solidFill>
              <a:schemeClr val="tx1"/>
            </a:solidFill>
            <a:latin typeface="Calibri"/>
            <a:ea typeface="+mn-ea"/>
            <a:cs typeface="+mn-cs"/>
          </a:endParaRPr>
        </a:p>
      </dsp:txBody>
      <dsp:txXfrm>
        <a:off x="3821924" y="1254624"/>
        <a:ext cx="2181477" cy="978202"/>
      </dsp:txXfrm>
    </dsp:sp>
    <dsp:sp modelId="{DB19C8A5-4A4E-46C0-A4F0-1402701E2F1A}">
      <dsp:nvSpPr>
        <dsp:cNvPr id="0" name=""/>
        <dsp:cNvSpPr/>
      </dsp:nvSpPr>
      <dsp:spPr>
        <a:xfrm rot="268742">
          <a:off x="6033174" y="1735803"/>
          <a:ext cx="432995" cy="49658"/>
        </a:xfrm>
        <a:custGeom>
          <a:avLst/>
          <a:gdLst/>
          <a:ahLst/>
          <a:cxnLst/>
          <a:rect l="0" t="0" r="0" b="0"/>
          <a:pathLst>
            <a:path>
              <a:moveTo>
                <a:pt x="0" y="24829"/>
              </a:moveTo>
              <a:lnTo>
                <a:pt x="896937" y="24829"/>
              </a:lnTo>
            </a:path>
          </a:pathLst>
        </a:custGeom>
        <a:noFill/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/>
            <a:ea typeface="+mn-ea"/>
            <a:cs typeface="+mn-cs"/>
          </a:endParaRPr>
        </a:p>
      </dsp:txBody>
      <dsp:txXfrm>
        <a:off x="6238847" y="1749808"/>
        <a:ext cx="21649" cy="21649"/>
      </dsp:txXfrm>
    </dsp:sp>
    <dsp:sp modelId="{B3D6C816-74B5-4F12-89D9-F4062855B800}">
      <dsp:nvSpPr>
        <dsp:cNvPr id="0" name=""/>
        <dsp:cNvSpPr/>
      </dsp:nvSpPr>
      <dsp:spPr>
        <a:xfrm>
          <a:off x="6465509" y="1216954"/>
          <a:ext cx="2242343" cy="1121171"/>
        </a:xfrm>
        <a:prstGeom prst="roundRect">
          <a:avLst>
            <a:gd name="adj" fmla="val 10000"/>
          </a:avLst>
        </a:prstGeom>
        <a:solidFill>
          <a:schemeClr val="accent3">
            <a:lumMod val="40000"/>
            <a:lumOff val="60000"/>
          </a:schemeClr>
        </a:solidFill>
        <a:ln w="25400" cap="flat" cmpd="sng" algn="ctr">
          <a:solidFill>
            <a:sysClr val="windowText" lastClr="0000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b="1" kern="1200" dirty="0" smtClean="0">
              <a:solidFill>
                <a:schemeClr val="tx1"/>
              </a:solidFill>
              <a:latin typeface="Calibri"/>
              <a:ea typeface="+mn-ea"/>
              <a:cs typeface="+mn-cs"/>
            </a:rPr>
            <a:t>H</a:t>
          </a:r>
          <a:r>
            <a:rPr lang="en-US" sz="2800" b="1" kern="1200" baseline="-25000" dirty="0" smtClean="0">
              <a:solidFill>
                <a:schemeClr val="tx1"/>
              </a:solidFill>
              <a:latin typeface="Calibri"/>
              <a:ea typeface="+mn-ea"/>
              <a:cs typeface="+mn-cs"/>
            </a:rPr>
            <a:t>2</a:t>
          </a:r>
          <a:r>
            <a:rPr lang="en-US" sz="2800" kern="1200" dirty="0" smtClean="0">
              <a:solidFill>
                <a:schemeClr val="tx1"/>
              </a:solidFill>
              <a:latin typeface="Calibri"/>
              <a:ea typeface="+mn-ea"/>
              <a:cs typeface="+mn-cs"/>
            </a:rPr>
            <a:t> </a:t>
          </a:r>
          <a:r>
            <a:rPr lang="ru-RU" sz="2800" kern="1200" dirty="0" smtClean="0">
              <a:solidFill>
                <a:schemeClr val="tx1"/>
              </a:solidFill>
              <a:latin typeface="Calibri"/>
              <a:ea typeface="+mn-ea"/>
              <a:cs typeface="+mn-cs"/>
            </a:rPr>
            <a:t>, </a:t>
          </a:r>
          <a:r>
            <a:rPr lang="en-US" sz="2800" b="1" kern="1200" dirty="0" smtClean="0">
              <a:solidFill>
                <a:schemeClr val="tx1"/>
              </a:solidFill>
              <a:latin typeface="Calibri"/>
              <a:ea typeface="+mn-ea"/>
              <a:cs typeface="+mn-cs"/>
            </a:rPr>
            <a:t>O</a:t>
          </a:r>
          <a:r>
            <a:rPr lang="en-US" sz="2800" b="1" kern="1200" baseline="-25000" dirty="0" smtClean="0">
              <a:solidFill>
                <a:schemeClr val="tx1"/>
              </a:solidFill>
              <a:latin typeface="Calibri"/>
              <a:ea typeface="+mn-ea"/>
              <a:cs typeface="+mn-cs"/>
            </a:rPr>
            <a:t>2</a:t>
          </a:r>
          <a:r>
            <a:rPr lang="en-US" sz="2800" kern="1200" dirty="0" smtClean="0">
              <a:solidFill>
                <a:schemeClr val="tx1"/>
              </a:solidFill>
              <a:latin typeface="Calibri"/>
              <a:ea typeface="+mn-ea"/>
              <a:cs typeface="+mn-cs"/>
            </a:rPr>
            <a:t> </a:t>
          </a:r>
          <a:r>
            <a:rPr lang="ru-RU" sz="2800" kern="1200" dirty="0" smtClean="0">
              <a:solidFill>
                <a:schemeClr val="tx1"/>
              </a:solidFill>
              <a:latin typeface="Calibri"/>
              <a:ea typeface="+mn-ea"/>
              <a:cs typeface="+mn-cs"/>
            </a:rPr>
            <a:t>, </a:t>
          </a:r>
          <a:r>
            <a:rPr lang="en-US" sz="2800" b="1" kern="1200" dirty="0" smtClean="0">
              <a:solidFill>
                <a:schemeClr val="tx1"/>
              </a:solidFill>
              <a:latin typeface="Calibri"/>
              <a:ea typeface="+mn-ea"/>
              <a:cs typeface="+mn-cs"/>
            </a:rPr>
            <a:t>N</a:t>
          </a:r>
          <a:r>
            <a:rPr lang="en-US" sz="2800" b="1" kern="1200" baseline="-25000" dirty="0" smtClean="0">
              <a:solidFill>
                <a:schemeClr val="tx1"/>
              </a:solidFill>
              <a:latin typeface="Calibri"/>
              <a:ea typeface="+mn-ea"/>
              <a:cs typeface="+mn-cs"/>
            </a:rPr>
            <a:t>2</a:t>
          </a:r>
          <a:r>
            <a:rPr lang="en-US" sz="2800" kern="1200" dirty="0" smtClean="0">
              <a:solidFill>
                <a:schemeClr val="tx1"/>
              </a:solidFill>
              <a:latin typeface="Calibri"/>
              <a:ea typeface="+mn-ea"/>
              <a:cs typeface="+mn-cs"/>
            </a:rPr>
            <a:t> </a:t>
          </a:r>
          <a:r>
            <a:rPr lang="ru-RU" sz="2800" kern="1200" dirty="0" smtClean="0">
              <a:solidFill>
                <a:schemeClr val="tx1"/>
              </a:solidFill>
              <a:latin typeface="Calibri"/>
              <a:ea typeface="+mn-ea"/>
              <a:cs typeface="+mn-cs"/>
            </a:rPr>
            <a:t>,</a:t>
          </a:r>
        </a:p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b="1" kern="1200" dirty="0" smtClean="0">
              <a:solidFill>
                <a:schemeClr val="tx1"/>
              </a:solidFill>
              <a:latin typeface="Calibri"/>
              <a:ea typeface="+mn-ea"/>
              <a:cs typeface="+mn-cs"/>
            </a:rPr>
            <a:t>F</a:t>
          </a:r>
          <a:r>
            <a:rPr lang="en-US" sz="2800" b="1" kern="1200" baseline="-25000" dirty="0" smtClean="0">
              <a:solidFill>
                <a:schemeClr val="tx1"/>
              </a:solidFill>
              <a:latin typeface="Calibri"/>
              <a:ea typeface="+mn-ea"/>
              <a:cs typeface="+mn-cs"/>
            </a:rPr>
            <a:t>2</a:t>
          </a:r>
          <a:r>
            <a:rPr lang="en-US" sz="2800" kern="1200" dirty="0" smtClean="0">
              <a:solidFill>
                <a:schemeClr val="tx1"/>
              </a:solidFill>
              <a:latin typeface="Calibri"/>
              <a:ea typeface="+mn-ea"/>
              <a:cs typeface="+mn-cs"/>
            </a:rPr>
            <a:t> </a:t>
          </a:r>
          <a:r>
            <a:rPr lang="ru-RU" sz="2800" kern="1200" dirty="0" smtClean="0">
              <a:solidFill>
                <a:schemeClr val="tx1"/>
              </a:solidFill>
              <a:latin typeface="Calibri"/>
              <a:ea typeface="+mn-ea"/>
              <a:cs typeface="+mn-cs"/>
            </a:rPr>
            <a:t>, </a:t>
          </a:r>
          <a:r>
            <a:rPr lang="en-US" sz="2800" b="1" kern="1200" dirty="0" smtClean="0">
              <a:solidFill>
                <a:schemeClr val="tx1"/>
              </a:solidFill>
              <a:latin typeface="Calibri"/>
              <a:ea typeface="+mn-ea"/>
              <a:cs typeface="+mn-cs"/>
            </a:rPr>
            <a:t>Br</a:t>
          </a:r>
          <a:r>
            <a:rPr lang="en-US" sz="2800" b="1" kern="1200" baseline="-25000" dirty="0" smtClean="0">
              <a:solidFill>
                <a:schemeClr val="tx1"/>
              </a:solidFill>
              <a:latin typeface="Calibri"/>
              <a:ea typeface="+mn-ea"/>
              <a:cs typeface="+mn-cs"/>
            </a:rPr>
            <a:t>2</a:t>
          </a:r>
          <a:endParaRPr lang="ru-RU" sz="2800" b="1" kern="1200" dirty="0">
            <a:solidFill>
              <a:schemeClr val="tx1"/>
            </a:solidFill>
            <a:latin typeface="Calibri"/>
            <a:ea typeface="+mn-ea"/>
            <a:cs typeface="+mn-cs"/>
          </a:endParaRPr>
        </a:p>
      </dsp:txBody>
      <dsp:txXfrm>
        <a:off x="6498347" y="1249792"/>
        <a:ext cx="2176667" cy="1055495"/>
      </dsp:txXfrm>
    </dsp:sp>
    <dsp:sp modelId="{21D476C7-D4C1-497B-8AF4-5E0F5D1BDF23}">
      <dsp:nvSpPr>
        <dsp:cNvPr id="0" name=""/>
        <dsp:cNvSpPr/>
      </dsp:nvSpPr>
      <dsp:spPr>
        <a:xfrm rot="2432632">
          <a:off x="2787923" y="2778811"/>
          <a:ext cx="1168814" cy="49658"/>
        </a:xfrm>
        <a:custGeom>
          <a:avLst/>
          <a:gdLst/>
          <a:ahLst/>
          <a:cxnLst/>
          <a:rect l="0" t="0" r="0" b="0"/>
          <a:pathLst>
            <a:path>
              <a:moveTo>
                <a:pt x="0" y="24829"/>
              </a:moveTo>
              <a:lnTo>
                <a:pt x="1104581" y="24829"/>
              </a:lnTo>
            </a:path>
          </a:pathLst>
        </a:custGeom>
        <a:noFill/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/>
            <a:ea typeface="+mn-ea"/>
            <a:cs typeface="+mn-cs"/>
          </a:endParaRPr>
        </a:p>
      </dsp:txBody>
      <dsp:txXfrm>
        <a:off x="3343110" y="2774420"/>
        <a:ext cx="58440" cy="58440"/>
      </dsp:txXfrm>
    </dsp:sp>
    <dsp:sp modelId="{9B4AF4E3-02C0-463E-A572-535600F35260}">
      <dsp:nvSpPr>
        <dsp:cNvPr id="0" name=""/>
        <dsp:cNvSpPr/>
      </dsp:nvSpPr>
      <dsp:spPr>
        <a:xfrm>
          <a:off x="3816426" y="2663994"/>
          <a:ext cx="2217655" cy="1039057"/>
        </a:xfrm>
        <a:prstGeom prst="roundRect">
          <a:avLst>
            <a:gd name="adj" fmla="val 10000"/>
          </a:avLst>
        </a:prstGeom>
        <a:solidFill>
          <a:schemeClr val="accent3">
            <a:lumMod val="40000"/>
            <a:lumOff val="60000"/>
          </a:schemeClr>
        </a:solidFill>
        <a:ln w="25400" cap="flat" cmpd="sng" algn="ctr">
          <a:solidFill>
            <a:sysClr val="windowText" lastClr="0000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>
              <a:solidFill>
                <a:schemeClr val="tx1"/>
              </a:solidFill>
              <a:latin typeface="Calibri"/>
              <a:ea typeface="+mn-ea"/>
              <a:cs typeface="+mn-cs"/>
            </a:rPr>
            <a:t>Ковалентная полярная</a:t>
          </a:r>
          <a:endParaRPr lang="ru-RU" sz="1800" b="1" kern="1200" dirty="0">
            <a:solidFill>
              <a:schemeClr val="tx1"/>
            </a:solidFill>
            <a:latin typeface="Calibri"/>
            <a:ea typeface="+mn-ea"/>
            <a:cs typeface="+mn-cs"/>
          </a:endParaRPr>
        </a:p>
      </dsp:txBody>
      <dsp:txXfrm>
        <a:off x="3846859" y="2694427"/>
        <a:ext cx="2156789" cy="978191"/>
      </dsp:txXfrm>
    </dsp:sp>
    <dsp:sp modelId="{A102A9D1-9081-4920-9708-38222CEAC215}">
      <dsp:nvSpPr>
        <dsp:cNvPr id="0" name=""/>
        <dsp:cNvSpPr/>
      </dsp:nvSpPr>
      <dsp:spPr>
        <a:xfrm rot="21227852">
          <a:off x="6032840" y="3135766"/>
          <a:ext cx="424426" cy="49658"/>
        </a:xfrm>
        <a:custGeom>
          <a:avLst/>
          <a:gdLst/>
          <a:ahLst/>
          <a:cxnLst/>
          <a:rect l="0" t="0" r="0" b="0"/>
          <a:pathLst>
            <a:path>
              <a:moveTo>
                <a:pt x="0" y="24829"/>
              </a:moveTo>
              <a:lnTo>
                <a:pt x="896937" y="24829"/>
              </a:lnTo>
            </a:path>
          </a:pathLst>
        </a:custGeom>
        <a:noFill/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/>
            <a:ea typeface="+mn-ea"/>
            <a:cs typeface="+mn-cs"/>
          </a:endParaRPr>
        </a:p>
      </dsp:txBody>
      <dsp:txXfrm>
        <a:off x="6234442" y="3149984"/>
        <a:ext cx="21221" cy="21221"/>
      </dsp:txXfrm>
    </dsp:sp>
    <dsp:sp modelId="{0A67CBD0-401F-447C-8D50-395297623892}">
      <dsp:nvSpPr>
        <dsp:cNvPr id="0" name=""/>
        <dsp:cNvSpPr/>
      </dsp:nvSpPr>
      <dsp:spPr>
        <a:xfrm>
          <a:off x="6456024" y="2573987"/>
          <a:ext cx="2242343" cy="1127360"/>
        </a:xfrm>
        <a:prstGeom prst="roundRect">
          <a:avLst>
            <a:gd name="adj" fmla="val 10000"/>
          </a:avLst>
        </a:prstGeom>
        <a:solidFill>
          <a:schemeClr val="accent3">
            <a:lumMod val="40000"/>
            <a:lumOff val="60000"/>
          </a:schemeClr>
        </a:solidFill>
        <a:ln w="25400" cap="flat" cmpd="sng" algn="ctr">
          <a:solidFill>
            <a:sysClr val="windowText" lastClr="0000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b="1" kern="1200" dirty="0" smtClean="0">
              <a:solidFill>
                <a:schemeClr val="tx1"/>
              </a:solidFill>
              <a:latin typeface="Calibri" pitchFamily="34" charset="0"/>
              <a:ea typeface="Cambria Math" pitchFamily="18" charset="0"/>
              <a:cs typeface="Calibri" pitchFamily="34" charset="0"/>
            </a:rPr>
            <a:t>H</a:t>
          </a:r>
          <a:r>
            <a:rPr lang="en-US" sz="2800" b="1" kern="1200" baseline="-25000" dirty="0" smtClean="0">
              <a:solidFill>
                <a:schemeClr val="tx1"/>
              </a:solidFill>
              <a:latin typeface="Calibri" pitchFamily="34" charset="0"/>
              <a:ea typeface="Cambria Math" pitchFamily="18" charset="0"/>
              <a:cs typeface="Calibri" pitchFamily="34" charset="0"/>
            </a:rPr>
            <a:t>2</a:t>
          </a:r>
          <a:r>
            <a:rPr lang="en-US" sz="2800" b="1" kern="1200" dirty="0" smtClean="0">
              <a:solidFill>
                <a:schemeClr val="tx1"/>
              </a:solidFill>
              <a:latin typeface="Calibri" pitchFamily="34" charset="0"/>
              <a:ea typeface="Cambria Math" pitchFamily="18" charset="0"/>
              <a:cs typeface="Calibri" pitchFamily="34" charset="0"/>
            </a:rPr>
            <a:t>O</a:t>
          </a:r>
          <a:r>
            <a:rPr lang="ru-RU" sz="2800" kern="1200" dirty="0" smtClean="0">
              <a:solidFill>
                <a:schemeClr val="tx1"/>
              </a:solidFill>
              <a:latin typeface="Calibri"/>
              <a:ea typeface="+mn-ea"/>
              <a:cs typeface="+mn-cs"/>
            </a:rPr>
            <a:t>,</a:t>
          </a:r>
          <a:r>
            <a:rPr lang="en-US" sz="2800" kern="1200" dirty="0" smtClean="0">
              <a:solidFill>
                <a:schemeClr val="tx1"/>
              </a:solidFill>
              <a:latin typeface="Calibri"/>
              <a:ea typeface="+mn-ea"/>
              <a:cs typeface="+mn-cs"/>
            </a:rPr>
            <a:t> </a:t>
          </a:r>
          <a:r>
            <a:rPr lang="en-US" sz="2800" b="1" kern="1200" dirty="0" smtClean="0">
              <a:solidFill>
                <a:schemeClr val="tx1"/>
              </a:solidFill>
              <a:latin typeface="Calibri"/>
              <a:ea typeface="+mn-ea"/>
              <a:cs typeface="+mn-cs"/>
            </a:rPr>
            <a:t>NH</a:t>
          </a:r>
          <a:r>
            <a:rPr lang="ru-RU" sz="2800" b="1" kern="1200" baseline="-25000" dirty="0" smtClean="0">
              <a:solidFill>
                <a:schemeClr val="tx1"/>
              </a:solidFill>
              <a:latin typeface="Calibri"/>
              <a:ea typeface="+mn-ea"/>
              <a:cs typeface="+mn-cs"/>
            </a:rPr>
            <a:t>3 </a:t>
          </a:r>
          <a:r>
            <a:rPr lang="ru-RU" sz="2800" kern="1200" dirty="0" smtClean="0">
              <a:solidFill>
                <a:schemeClr val="tx1"/>
              </a:solidFill>
              <a:latin typeface="Calibri"/>
              <a:ea typeface="+mn-ea"/>
              <a:cs typeface="+mn-cs"/>
            </a:rPr>
            <a:t>,</a:t>
          </a:r>
          <a:r>
            <a:rPr lang="en-US" sz="2800" b="1" kern="1200" dirty="0" smtClean="0">
              <a:solidFill>
                <a:schemeClr val="tx1"/>
              </a:solidFill>
              <a:latin typeface="Calibri"/>
              <a:ea typeface="+mn-ea"/>
              <a:cs typeface="+mn-cs"/>
            </a:rPr>
            <a:t>HF</a:t>
          </a:r>
          <a:r>
            <a:rPr lang="en-US" sz="2800" kern="1200" dirty="0" smtClean="0">
              <a:solidFill>
                <a:schemeClr val="tx1"/>
              </a:solidFill>
              <a:latin typeface="Calibri"/>
              <a:ea typeface="+mn-ea"/>
              <a:cs typeface="+mn-cs"/>
            </a:rPr>
            <a:t> </a:t>
          </a:r>
          <a:r>
            <a:rPr lang="en-US" sz="2800" b="1" kern="1200" dirty="0" err="1" smtClean="0">
              <a:solidFill>
                <a:schemeClr val="tx1"/>
              </a:solidFill>
              <a:latin typeface="Calibri"/>
              <a:ea typeface="+mn-ea"/>
              <a:cs typeface="+mn-cs"/>
            </a:rPr>
            <a:t>HBr</a:t>
          </a:r>
          <a:r>
            <a:rPr lang="ru-RU" sz="2800" kern="1200" dirty="0" smtClean="0">
              <a:solidFill>
                <a:schemeClr val="tx1"/>
              </a:solidFill>
              <a:latin typeface="Calibri"/>
              <a:ea typeface="+mn-ea"/>
              <a:cs typeface="+mn-cs"/>
            </a:rPr>
            <a:t>                                       </a:t>
          </a:r>
          <a:endParaRPr lang="ru-RU" sz="2800" kern="1200" dirty="0">
            <a:solidFill>
              <a:schemeClr val="tx1"/>
            </a:solidFill>
            <a:latin typeface="Calibri"/>
            <a:ea typeface="+mn-ea"/>
            <a:cs typeface="+mn-cs"/>
          </a:endParaRPr>
        </a:p>
      </dsp:txBody>
      <dsp:txXfrm>
        <a:off x="6489043" y="2607006"/>
        <a:ext cx="2176305" cy="1061322"/>
      </dsp:txXfrm>
    </dsp:sp>
    <dsp:sp modelId="{4E75BD22-3E68-423A-B2B8-59570D553009}">
      <dsp:nvSpPr>
        <dsp:cNvPr id="0" name=""/>
        <dsp:cNvSpPr/>
      </dsp:nvSpPr>
      <dsp:spPr>
        <a:xfrm>
          <a:off x="535025" y="102966"/>
          <a:ext cx="2242343" cy="1121171"/>
        </a:xfrm>
        <a:prstGeom prst="roundRect">
          <a:avLst>
            <a:gd name="adj" fmla="val 10000"/>
          </a:avLst>
        </a:prstGeom>
        <a:solidFill>
          <a:schemeClr val="accent3">
            <a:lumMod val="40000"/>
            <a:lumOff val="60000"/>
          </a:schemeClr>
        </a:solidFill>
        <a:ln w="22225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>
              <a:solidFill>
                <a:schemeClr val="tx1"/>
              </a:solidFill>
              <a:latin typeface="Calibri"/>
              <a:ea typeface="+mn-ea"/>
              <a:cs typeface="+mn-cs"/>
            </a:rPr>
            <a:t>Тип химической связи</a:t>
          </a:r>
          <a:endParaRPr lang="ru-RU" sz="2400" kern="1200" dirty="0">
            <a:solidFill>
              <a:schemeClr val="tx1"/>
            </a:solidFill>
            <a:latin typeface="Calibri"/>
            <a:ea typeface="+mn-ea"/>
            <a:cs typeface="+mn-cs"/>
          </a:endParaRPr>
        </a:p>
      </dsp:txBody>
      <dsp:txXfrm>
        <a:off x="567863" y="135804"/>
        <a:ext cx="2176667" cy="105549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15.01.2014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15.01.2014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1"/>
            <a:ext cx="1828800" cy="5410199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15.01.2014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15.01.2014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54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15.01.2014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15.01.2014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15.01.2014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15.01.2014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15.01.2014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0"/>
            <a:ext cx="4594934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1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15.01.2014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0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15.01.2014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6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B4C71EC6-210F-42DE-9C53-41977AD35B3D}" type="datetimeFigureOut">
              <a:rPr lang="ru-RU" smtClean="0"/>
              <a:t>15.01.2014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6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68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6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987824" y="353078"/>
            <a:ext cx="307270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dirty="0" smtClean="0">
                <a:solidFill>
                  <a:schemeClr val="bg1"/>
                </a:solidFill>
                <a:latin typeface="Calibri" pitchFamily="34" charset="0"/>
                <a:ea typeface="Times New Roman"/>
                <a:cs typeface="Calibri" pitchFamily="34" charset="0"/>
              </a:rPr>
              <a:t>Составление кластера</a:t>
            </a:r>
            <a:endParaRPr lang="ru-RU" sz="2400" dirty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</p:txBody>
      </p:sp>
      <p:graphicFrame>
        <p:nvGraphicFramePr>
          <p:cNvPr id="11" name="Схема 10"/>
          <p:cNvGraphicFramePr/>
          <p:nvPr>
            <p:extLst>
              <p:ext uri="{D42A27DB-BD31-4B8C-83A1-F6EECF244321}">
                <p14:modId xmlns:p14="http://schemas.microsoft.com/office/powerpoint/2010/main" val="3492466894"/>
              </p:ext>
            </p:extLst>
          </p:nvPr>
        </p:nvGraphicFramePr>
        <p:xfrm>
          <a:off x="251520" y="1268760"/>
          <a:ext cx="8712968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cxnSp>
        <p:nvCxnSpPr>
          <p:cNvPr id="5" name="Прямая со стрелкой 4"/>
          <p:cNvCxnSpPr>
            <a:cxnSpLocks noChangeShapeType="1"/>
          </p:cNvCxnSpPr>
          <p:nvPr/>
        </p:nvCxnSpPr>
        <p:spPr bwMode="auto">
          <a:xfrm flipH="1" flipV="1">
            <a:off x="1907704" y="2492896"/>
            <a:ext cx="2" cy="526530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headEnd/>
            <a:tailEnd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  <a:extLst/>
        </p:spPr>
      </p:cxnSp>
    </p:spTree>
    <p:extLst>
      <p:ext uri="{BB962C8B-B14F-4D97-AF65-F5344CB8AC3E}">
        <p14:creationId xmlns:p14="http://schemas.microsoft.com/office/powerpoint/2010/main" val="17920719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NewsPrint">
  <a:themeElements>
    <a:clrScheme name="NewsPrint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NewsPrint">
      <a:majorFont>
        <a:latin typeface="Impact"/>
        <a:ea typeface=""/>
        <a:cs typeface=""/>
        <a:font script="Jpan" typeface="HGP創英角ｺﾞｼｯｸUB"/>
        <a:font script="Hang" typeface="HY견고딕"/>
        <a:font script="Hans" typeface="微软雅黑"/>
        <a:font script="Hant" typeface="微軟正黑體"/>
        <a:font script="Arab" typeface="Tahoma"/>
        <a:font script="Hebr" typeface="To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NewsPrint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Newsprint</Template>
  <TotalTime>86</TotalTime>
  <Words>28</Words>
  <Application>Microsoft Office PowerPoint</Application>
  <PresentationFormat>Экран (4:3)</PresentationFormat>
  <Paragraphs>10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NewsPrint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cp:lastModifiedBy>1</cp:lastModifiedBy>
  <cp:revision>9</cp:revision>
  <dcterms:modified xsi:type="dcterms:W3CDTF">2014-01-15T03:55:06Z</dcterms:modified>
</cp:coreProperties>
</file>