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84106"/>
    <a:srgbClr val="F20000"/>
    <a:srgbClr val="FF09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 descr="neor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62746" y="188641"/>
            <a:ext cx="1701741" cy="1656183"/>
          </a:xfrm>
          <a:prstGeom prst="rect">
            <a:avLst/>
          </a:prstGeom>
          <a:noFill/>
          <a:ln w="9525">
            <a:solidFill>
              <a:srgbClr val="FFC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683568" y="3140968"/>
            <a:ext cx="8012130" cy="769441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0" cap="none" spc="50" normalizeH="0" baseline="0" noProof="0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uLnTx/>
                <a:uFillTx/>
              </a:rPr>
              <a:t>Ковалентная химическая связь</a:t>
            </a:r>
            <a:endParaRPr kumimoji="0" lang="ru-RU" sz="4400" b="1" i="0" u="none" strike="noStrike" kern="0" cap="none" spc="50" normalizeH="0" baseline="0" noProof="0" dirty="0">
              <a:ln w="11430"/>
              <a:solidFill>
                <a:schemeClr val="accent6">
                  <a:lumMod val="50000"/>
                </a:schemeClr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064855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000363" y="5393545"/>
            <a:ext cx="2857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0" cap="none" spc="0" normalizeH="0" baseline="0" noProof="0" dirty="0" smtClean="0">
                <a:ln>
                  <a:noFill/>
                </a:ln>
                <a:solidFill>
                  <a:srgbClr val="884106"/>
                </a:solidFill>
                <a:effectLst/>
                <a:uLnTx/>
                <a:uFillTx/>
              </a:rPr>
              <a:t>F</a:t>
            </a:r>
            <a:endParaRPr kumimoji="0" lang="ru-RU" sz="4000" b="0" i="0" u="none" strike="noStrike" kern="0" cap="none" spc="0" normalizeH="0" baseline="0" noProof="0" dirty="0">
              <a:ln>
                <a:noFill/>
              </a:ln>
              <a:solidFill>
                <a:srgbClr val="884106"/>
              </a:solidFill>
              <a:effectLst/>
              <a:uLnTx/>
              <a:uFillTx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250528" y="5393545"/>
            <a:ext cx="2857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884106"/>
                </a:solidFill>
                <a:effectLst/>
                <a:uLnTx/>
                <a:uFillTx/>
              </a:rPr>
              <a:t>F</a:t>
            </a:r>
            <a:endParaRPr kumimoji="0" lang="ru-RU" sz="4000" b="0" i="0" u="none" strike="noStrike" kern="0" cap="none" spc="0" normalizeH="0" baseline="0" noProof="0" dirty="0">
              <a:ln>
                <a:noFill/>
              </a:ln>
              <a:solidFill>
                <a:srgbClr val="884106"/>
              </a:solidFill>
              <a:effectLst/>
              <a:uLnTx/>
              <a:uFillTx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4786181" y="5607859"/>
            <a:ext cx="71438" cy="71438"/>
          </a:xfrm>
          <a:prstGeom prst="ellipse">
            <a:avLst/>
          </a:prstGeom>
          <a:solidFill>
            <a:schemeClr val="accent6">
              <a:lumMod val="50000"/>
            </a:schemeClr>
          </a:solidFill>
          <a:ln w="25400" cap="flat" cmpd="sng" algn="ctr">
            <a:solidFill>
              <a:schemeClr val="accent6">
                <a:lumMod val="50000"/>
              </a:scheme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5357685" y="5393545"/>
            <a:ext cx="71438" cy="71438"/>
          </a:xfrm>
          <a:prstGeom prst="ellipse">
            <a:avLst/>
          </a:prstGeom>
          <a:solidFill>
            <a:schemeClr val="accent6">
              <a:lumMod val="50000"/>
            </a:schemeClr>
          </a:solidFill>
          <a:ln w="25400" cap="flat" cmpd="sng" algn="ctr">
            <a:solidFill>
              <a:schemeClr val="accent6">
                <a:lumMod val="50000"/>
              </a:scheme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5571999" y="5393545"/>
            <a:ext cx="71438" cy="71438"/>
          </a:xfrm>
          <a:prstGeom prst="ellipse">
            <a:avLst/>
          </a:prstGeom>
          <a:solidFill>
            <a:schemeClr val="accent6">
              <a:lumMod val="50000"/>
            </a:schemeClr>
          </a:solidFill>
          <a:ln w="25400" cap="flat" cmpd="sng" algn="ctr">
            <a:solidFill>
              <a:schemeClr val="accent6">
                <a:lumMod val="50000"/>
              </a:scheme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5714875" y="5607859"/>
            <a:ext cx="71438" cy="71438"/>
          </a:xfrm>
          <a:prstGeom prst="ellipse">
            <a:avLst/>
          </a:prstGeom>
          <a:solidFill>
            <a:srgbClr val="884106"/>
          </a:solidFill>
          <a:ln w="25400" cap="flat" cmpd="sng" algn="ctr">
            <a:solidFill>
              <a:srgbClr val="884106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5714875" y="5822173"/>
            <a:ext cx="71438" cy="71438"/>
          </a:xfrm>
          <a:prstGeom prst="ellipse">
            <a:avLst/>
          </a:prstGeom>
          <a:solidFill>
            <a:schemeClr val="accent6">
              <a:lumMod val="50000"/>
            </a:schemeClr>
          </a:solidFill>
          <a:ln w="25400" cap="flat" cmpd="sng" algn="ctr">
            <a:solidFill>
              <a:schemeClr val="accent6">
                <a:lumMod val="50000"/>
              </a:scheme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5584324" y="5997474"/>
            <a:ext cx="71438" cy="71438"/>
          </a:xfrm>
          <a:prstGeom prst="ellipse">
            <a:avLst/>
          </a:prstGeom>
          <a:solidFill>
            <a:schemeClr val="accent6">
              <a:lumMod val="50000"/>
            </a:schemeClr>
          </a:solidFill>
          <a:ln w="25400" cap="flat" cmpd="sng" algn="ctr">
            <a:solidFill>
              <a:schemeClr val="accent6">
                <a:lumMod val="50000"/>
              </a:scheme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5357685" y="5997474"/>
            <a:ext cx="71438" cy="71438"/>
          </a:xfrm>
          <a:prstGeom prst="ellipse">
            <a:avLst/>
          </a:prstGeom>
          <a:solidFill>
            <a:schemeClr val="accent6">
              <a:lumMod val="50000"/>
            </a:schemeClr>
          </a:solidFill>
          <a:ln w="25400" cap="flat" cmpd="sng" algn="ctr">
            <a:solidFill>
              <a:schemeClr val="accent6">
                <a:lumMod val="50000"/>
              </a:scheme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Умножение 12"/>
          <p:cNvSpPr/>
          <p:nvPr/>
        </p:nvSpPr>
        <p:spPr>
          <a:xfrm>
            <a:off x="4714743" y="5750735"/>
            <a:ext cx="214314" cy="214314"/>
          </a:xfrm>
          <a:prstGeom prst="mathMultiply">
            <a:avLst/>
          </a:prstGeom>
          <a:solidFill>
            <a:schemeClr val="accent6">
              <a:lumMod val="50000"/>
            </a:schemeClr>
          </a:solidFill>
          <a:ln w="25400" cap="flat" cmpd="sng" algn="ctr">
            <a:solidFill>
              <a:schemeClr val="accent6">
                <a:lumMod val="50000"/>
              </a:scheme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 rot="5400000">
            <a:off x="4679024" y="5128803"/>
            <a:ext cx="214314" cy="0"/>
          </a:xfrm>
          <a:prstGeom prst="line">
            <a:avLst/>
          </a:prstGeom>
          <a:noFill/>
          <a:ln w="9525" cap="flat" cmpd="sng" algn="ctr">
            <a:solidFill>
              <a:srgbClr val="884106"/>
            </a:solidFill>
            <a:prstDash val="solid"/>
          </a:ln>
          <a:effectLst/>
        </p:spPr>
      </p:cxnSp>
      <p:cxnSp>
        <p:nvCxnSpPr>
          <p:cNvPr id="15" name="Прямая соединительная линия 14"/>
          <p:cNvCxnSpPr/>
          <p:nvPr/>
        </p:nvCxnSpPr>
        <p:spPr>
          <a:xfrm rot="5400000">
            <a:off x="4679024" y="5429264"/>
            <a:ext cx="214314" cy="0"/>
          </a:xfrm>
          <a:prstGeom prst="line">
            <a:avLst/>
          </a:prstGeom>
          <a:noFill/>
          <a:ln w="9525" cap="flat" cmpd="sng" algn="ctr">
            <a:solidFill>
              <a:srgbClr val="884106"/>
            </a:solidFill>
            <a:prstDash val="solid"/>
          </a:ln>
          <a:effectLst/>
        </p:spPr>
      </p:cxnSp>
      <p:cxnSp>
        <p:nvCxnSpPr>
          <p:cNvPr id="16" name="Прямая соединительная линия 15"/>
          <p:cNvCxnSpPr/>
          <p:nvPr/>
        </p:nvCxnSpPr>
        <p:spPr>
          <a:xfrm rot="5400000">
            <a:off x="4679024" y="6143644"/>
            <a:ext cx="214314" cy="0"/>
          </a:xfrm>
          <a:prstGeom prst="line">
            <a:avLst/>
          </a:prstGeom>
          <a:noFill/>
          <a:ln w="9525" cap="flat" cmpd="sng" algn="ctr">
            <a:solidFill>
              <a:srgbClr val="884106"/>
            </a:solidFill>
            <a:prstDash val="solid"/>
          </a:ln>
          <a:effectLst/>
        </p:spPr>
      </p:cxnSp>
      <p:cxnSp>
        <p:nvCxnSpPr>
          <p:cNvPr id="17" name="Прямая соединительная линия 16"/>
          <p:cNvCxnSpPr/>
          <p:nvPr/>
        </p:nvCxnSpPr>
        <p:spPr>
          <a:xfrm rot="5400000">
            <a:off x="4679024" y="6500834"/>
            <a:ext cx="214314" cy="0"/>
          </a:xfrm>
          <a:prstGeom prst="line">
            <a:avLst/>
          </a:prstGeom>
          <a:noFill/>
          <a:ln w="9525" cap="flat" cmpd="sng" algn="ctr">
            <a:solidFill>
              <a:srgbClr val="884106"/>
            </a:solidFill>
            <a:prstDash val="solid"/>
          </a:ln>
          <a:effectLst/>
        </p:spPr>
      </p:cxnSp>
      <p:sp>
        <p:nvSpPr>
          <p:cNvPr id="18" name="TextBox 17"/>
          <p:cNvSpPr txBox="1"/>
          <p:nvPr/>
        </p:nvSpPr>
        <p:spPr>
          <a:xfrm>
            <a:off x="4071801" y="4679165"/>
            <a:ext cx="1285884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0" cap="none" spc="0" normalizeH="0" baseline="0" noProof="0" dirty="0" smtClean="0">
                <a:ln>
                  <a:noFill/>
                </a:ln>
                <a:solidFill>
                  <a:srgbClr val="884106"/>
                </a:solidFill>
                <a:effectLst/>
                <a:uLnTx/>
                <a:uFillTx/>
              </a:rPr>
              <a:t>Ось симметрии</a:t>
            </a:r>
            <a:endParaRPr kumimoji="0" lang="ru-RU" sz="1200" b="0" i="0" u="none" strike="noStrike" kern="0" cap="none" spc="0" normalizeH="0" baseline="0" noProof="0" dirty="0">
              <a:ln>
                <a:noFill/>
              </a:ln>
              <a:solidFill>
                <a:srgbClr val="884106"/>
              </a:solidFill>
              <a:effectLst/>
              <a:uLnTx/>
              <a:uFillTx/>
            </a:endParaRPr>
          </a:p>
        </p:txBody>
      </p:sp>
      <p:sp>
        <p:nvSpPr>
          <p:cNvPr id="19" name="Умножение 18"/>
          <p:cNvSpPr/>
          <p:nvPr/>
        </p:nvSpPr>
        <p:spPr>
          <a:xfrm>
            <a:off x="4000363" y="5965049"/>
            <a:ext cx="214314" cy="214314"/>
          </a:xfrm>
          <a:prstGeom prst="mathMultiply">
            <a:avLst/>
          </a:prstGeom>
          <a:solidFill>
            <a:schemeClr val="accent6">
              <a:lumMod val="50000"/>
            </a:schemeClr>
          </a:solidFill>
          <a:ln w="25400" cap="flat" cmpd="sng" algn="ctr">
            <a:solidFill>
              <a:schemeClr val="accent6">
                <a:lumMod val="50000"/>
              </a:scheme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" name="Умножение 19"/>
          <p:cNvSpPr/>
          <p:nvPr/>
        </p:nvSpPr>
        <p:spPr>
          <a:xfrm>
            <a:off x="4214677" y="5965049"/>
            <a:ext cx="214314" cy="214314"/>
          </a:xfrm>
          <a:prstGeom prst="mathMultiply">
            <a:avLst/>
          </a:prstGeom>
          <a:solidFill>
            <a:schemeClr val="accent6">
              <a:lumMod val="50000"/>
            </a:schemeClr>
          </a:solidFill>
          <a:ln w="25400" cap="flat" cmpd="sng" algn="ctr">
            <a:solidFill>
              <a:schemeClr val="accent6">
                <a:lumMod val="50000"/>
              </a:scheme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1" name="Умножение 20"/>
          <p:cNvSpPr/>
          <p:nvPr/>
        </p:nvSpPr>
        <p:spPr>
          <a:xfrm>
            <a:off x="3857487" y="5750735"/>
            <a:ext cx="214314" cy="214314"/>
          </a:xfrm>
          <a:prstGeom prst="mathMultiply">
            <a:avLst/>
          </a:prstGeom>
          <a:solidFill>
            <a:schemeClr val="accent6">
              <a:lumMod val="50000"/>
            </a:schemeClr>
          </a:solidFill>
          <a:ln w="25400" cap="flat" cmpd="sng" algn="ctr">
            <a:solidFill>
              <a:schemeClr val="accent6">
                <a:lumMod val="50000"/>
              </a:scheme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2" name="Умножение 21"/>
          <p:cNvSpPr/>
          <p:nvPr/>
        </p:nvSpPr>
        <p:spPr>
          <a:xfrm>
            <a:off x="3857487" y="5536421"/>
            <a:ext cx="214314" cy="214314"/>
          </a:xfrm>
          <a:prstGeom prst="mathMultiply">
            <a:avLst/>
          </a:prstGeom>
          <a:solidFill>
            <a:schemeClr val="accent6">
              <a:lumMod val="50000"/>
            </a:schemeClr>
          </a:solidFill>
          <a:ln w="25400" cap="flat" cmpd="sng" algn="ctr">
            <a:solidFill>
              <a:schemeClr val="accent6">
                <a:lumMod val="50000"/>
              </a:scheme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3" name="Умножение 22"/>
          <p:cNvSpPr/>
          <p:nvPr/>
        </p:nvSpPr>
        <p:spPr>
          <a:xfrm>
            <a:off x="4214677" y="5322107"/>
            <a:ext cx="214314" cy="214314"/>
          </a:xfrm>
          <a:prstGeom prst="mathMultiply">
            <a:avLst/>
          </a:prstGeom>
          <a:solidFill>
            <a:schemeClr val="accent6">
              <a:lumMod val="50000"/>
            </a:schemeClr>
          </a:solidFill>
          <a:ln w="25400" cap="flat" cmpd="sng" algn="ctr">
            <a:solidFill>
              <a:schemeClr val="accent6">
                <a:lumMod val="50000"/>
              </a:scheme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6643569" y="1321579"/>
            <a:ext cx="2857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884106"/>
                </a:solidFill>
                <a:effectLst/>
                <a:uLnTx/>
                <a:uFillTx/>
              </a:rPr>
              <a:t>F</a:t>
            </a:r>
            <a:endParaRPr kumimoji="0" lang="ru-RU" sz="2800" b="0" i="0" u="none" strike="noStrike" kern="0" cap="none" spc="0" normalizeH="0" baseline="0" noProof="0" dirty="0">
              <a:ln>
                <a:noFill/>
              </a:ln>
              <a:solidFill>
                <a:srgbClr val="884106"/>
              </a:solidFill>
              <a:effectLst/>
              <a:uLnTx/>
              <a:uFillTx/>
            </a:endParaRPr>
          </a:p>
        </p:txBody>
      </p:sp>
      <p:sp>
        <p:nvSpPr>
          <p:cNvPr id="25" name="Овал 24"/>
          <p:cNvSpPr/>
          <p:nvPr/>
        </p:nvSpPr>
        <p:spPr>
          <a:xfrm>
            <a:off x="6500693" y="1964521"/>
            <a:ext cx="428628" cy="428628"/>
          </a:xfrm>
          <a:prstGeom prst="ellipse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500693" y="1964521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884106"/>
                </a:solidFill>
                <a:effectLst/>
                <a:uLnTx/>
                <a:uFillTx/>
              </a:rPr>
              <a:t>+9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rgbClr val="884106"/>
              </a:solidFill>
              <a:effectLst/>
              <a:uLnTx/>
              <a:uFillTx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357817" y="3107529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884106"/>
                </a:solidFill>
                <a:effectLst/>
                <a:uLnTx/>
                <a:uFillTx/>
              </a:rPr>
              <a:t>1s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rgbClr val="884106"/>
              </a:solidFill>
              <a:effectLst/>
              <a:uLnTx/>
              <a:uFillTx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6786445" y="3107529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884106"/>
                </a:solidFill>
                <a:effectLst/>
                <a:uLnTx/>
                <a:uFillTx/>
              </a:rPr>
              <a:t>2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884106"/>
                </a:solidFill>
                <a:effectLst/>
                <a:uLnTx/>
                <a:uFillTx/>
              </a:rPr>
              <a:t>s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rgbClr val="884106"/>
              </a:solidFill>
              <a:effectLst/>
              <a:uLnTx/>
              <a:uFillTx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215073" y="3107529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884106"/>
                </a:solidFill>
                <a:effectLst/>
                <a:uLnTx/>
                <a:uFillTx/>
              </a:rPr>
              <a:t>2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884106"/>
                </a:solidFill>
                <a:effectLst/>
                <a:uLnTx/>
                <a:uFillTx/>
              </a:rPr>
              <a:t>p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rgbClr val="884106"/>
              </a:solidFill>
              <a:effectLst/>
              <a:uLnTx/>
              <a:uFillTx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6572131" y="2964653"/>
            <a:ext cx="3571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884106"/>
                </a:solidFill>
                <a:effectLst/>
                <a:uLnTx/>
                <a:uFillTx/>
              </a:rPr>
              <a:t>2</a:t>
            </a:r>
            <a:endParaRPr kumimoji="0" lang="ru-RU" sz="1400" b="0" i="0" u="none" strike="noStrike" kern="0" cap="none" spc="0" normalizeH="0" baseline="0" noProof="0" dirty="0">
              <a:ln>
                <a:noFill/>
              </a:ln>
              <a:solidFill>
                <a:srgbClr val="884106"/>
              </a:solidFill>
              <a:effectLst/>
              <a:uLnTx/>
              <a:uFillTx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000759" y="2964653"/>
            <a:ext cx="3571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884106"/>
                </a:solidFill>
                <a:effectLst/>
                <a:uLnTx/>
                <a:uFillTx/>
              </a:rPr>
              <a:t>2</a:t>
            </a:r>
            <a:endParaRPr kumimoji="0" lang="ru-RU" sz="1400" b="0" i="0" u="none" strike="noStrike" kern="0" cap="none" spc="0" normalizeH="0" baseline="0" noProof="0" dirty="0">
              <a:ln>
                <a:noFill/>
              </a:ln>
              <a:solidFill>
                <a:srgbClr val="884106"/>
              </a:solidFill>
              <a:effectLst/>
              <a:uLnTx/>
              <a:uFillTx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7500825" y="2964653"/>
            <a:ext cx="3571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884106"/>
                </a:solidFill>
                <a:effectLst/>
                <a:uLnTx/>
                <a:uFillTx/>
              </a:rPr>
              <a:t>5</a:t>
            </a:r>
            <a:endParaRPr kumimoji="0" lang="ru-RU" sz="1400" b="0" i="0" u="none" strike="noStrike" kern="0" cap="none" spc="0" normalizeH="0" baseline="0" noProof="0" dirty="0">
              <a:ln>
                <a:noFill/>
              </a:ln>
              <a:solidFill>
                <a:srgbClr val="884106"/>
              </a:solidFill>
              <a:effectLst/>
              <a:uLnTx/>
              <a:uFillTx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6929321" y="2607463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884106"/>
                </a:solidFill>
                <a:effectLst/>
                <a:uLnTx/>
                <a:uFillTx/>
              </a:rPr>
              <a:t>2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rgbClr val="884106"/>
              </a:solidFill>
              <a:effectLst/>
              <a:uLnTx/>
              <a:uFillTx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286511" y="2607463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884106"/>
                </a:solidFill>
                <a:effectLst/>
                <a:uLnTx/>
                <a:uFillTx/>
              </a:rPr>
              <a:t>7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rgbClr val="884106"/>
              </a:solidFill>
              <a:effectLst/>
              <a:uLnTx/>
              <a:uFillTx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6429255" y="4321975"/>
            <a:ext cx="357190" cy="357190"/>
          </a:xfrm>
          <a:prstGeom prst="rect">
            <a:avLst/>
          </a:prstGeom>
          <a:noFill/>
          <a:ln w="25400" cap="flat" cmpd="sng" algn="ctr">
            <a:solidFill>
              <a:srgbClr val="884106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36" name="Прямая со стрелкой 35"/>
          <p:cNvCxnSpPr/>
          <p:nvPr/>
        </p:nvCxnSpPr>
        <p:spPr>
          <a:xfrm rot="5400000" flipH="1" flipV="1">
            <a:off x="6394330" y="4499776"/>
            <a:ext cx="214314" cy="1588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arrow"/>
          </a:ln>
          <a:effectLst/>
        </p:spPr>
      </p:cxnSp>
      <p:cxnSp>
        <p:nvCxnSpPr>
          <p:cNvPr id="37" name="Прямая со стрелкой 36"/>
          <p:cNvCxnSpPr/>
          <p:nvPr/>
        </p:nvCxnSpPr>
        <p:spPr>
          <a:xfrm rot="5400000">
            <a:off x="6537206" y="4499776"/>
            <a:ext cx="214314" cy="1588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arrow"/>
          </a:ln>
          <a:effectLst/>
        </p:spPr>
      </p:cxnSp>
      <p:cxnSp>
        <p:nvCxnSpPr>
          <p:cNvPr id="38" name="Прямая со стрелкой 37"/>
          <p:cNvCxnSpPr/>
          <p:nvPr/>
        </p:nvCxnSpPr>
        <p:spPr>
          <a:xfrm rot="5400000" flipH="1" flipV="1">
            <a:off x="6751520" y="4142586"/>
            <a:ext cx="214314" cy="1588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arrow"/>
          </a:ln>
          <a:effectLst/>
        </p:spPr>
      </p:cxnSp>
      <p:cxnSp>
        <p:nvCxnSpPr>
          <p:cNvPr id="39" name="Прямая со стрелкой 38"/>
          <p:cNvCxnSpPr/>
          <p:nvPr/>
        </p:nvCxnSpPr>
        <p:spPr>
          <a:xfrm rot="5400000">
            <a:off x="6894396" y="4142586"/>
            <a:ext cx="214314" cy="1588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arrow"/>
          </a:ln>
          <a:effectLst/>
        </p:spPr>
      </p:cxnSp>
      <p:sp>
        <p:nvSpPr>
          <p:cNvPr id="40" name="Прямоугольник 39"/>
          <p:cNvSpPr/>
          <p:nvPr/>
        </p:nvSpPr>
        <p:spPr>
          <a:xfrm>
            <a:off x="6786445" y="3964785"/>
            <a:ext cx="357190" cy="357190"/>
          </a:xfrm>
          <a:prstGeom prst="rect">
            <a:avLst/>
          </a:prstGeom>
          <a:noFill/>
          <a:ln w="25400" cap="flat" cmpd="sng" algn="ctr">
            <a:solidFill>
              <a:srgbClr val="884106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7143635" y="3607595"/>
            <a:ext cx="357190" cy="357190"/>
          </a:xfrm>
          <a:prstGeom prst="rect">
            <a:avLst/>
          </a:prstGeom>
          <a:noFill/>
          <a:ln w="25400" cap="flat" cmpd="sng" algn="ctr">
            <a:solidFill>
              <a:srgbClr val="884106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7500825" y="3607595"/>
            <a:ext cx="357190" cy="357190"/>
          </a:xfrm>
          <a:prstGeom prst="rect">
            <a:avLst/>
          </a:prstGeom>
          <a:noFill/>
          <a:ln w="25400" cap="flat" cmpd="sng" algn="ctr">
            <a:solidFill>
              <a:srgbClr val="884106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7858015" y="3607595"/>
            <a:ext cx="357190" cy="357190"/>
          </a:xfrm>
          <a:prstGeom prst="rect">
            <a:avLst/>
          </a:prstGeom>
          <a:noFill/>
          <a:ln w="25400" cap="flat" cmpd="sng" algn="ctr">
            <a:solidFill>
              <a:srgbClr val="884106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44" name="Прямая со стрелкой 43"/>
          <p:cNvCxnSpPr/>
          <p:nvPr/>
        </p:nvCxnSpPr>
        <p:spPr>
          <a:xfrm rot="5400000" flipH="1" flipV="1">
            <a:off x="7108710" y="3785396"/>
            <a:ext cx="214314" cy="1588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arrow"/>
          </a:ln>
          <a:effectLst/>
        </p:spPr>
      </p:cxnSp>
      <p:cxnSp>
        <p:nvCxnSpPr>
          <p:cNvPr id="45" name="Прямая со стрелкой 44"/>
          <p:cNvCxnSpPr/>
          <p:nvPr/>
        </p:nvCxnSpPr>
        <p:spPr>
          <a:xfrm rot="5400000">
            <a:off x="7251586" y="3785396"/>
            <a:ext cx="214314" cy="1588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arrow"/>
          </a:ln>
          <a:effectLst/>
        </p:spPr>
      </p:cxnSp>
      <p:cxnSp>
        <p:nvCxnSpPr>
          <p:cNvPr id="46" name="Прямая со стрелкой 45"/>
          <p:cNvCxnSpPr/>
          <p:nvPr/>
        </p:nvCxnSpPr>
        <p:spPr>
          <a:xfrm rot="5400000" flipH="1" flipV="1">
            <a:off x="7465900" y="3785396"/>
            <a:ext cx="214314" cy="1588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arrow"/>
          </a:ln>
          <a:effectLst/>
        </p:spPr>
      </p:cxnSp>
      <p:cxnSp>
        <p:nvCxnSpPr>
          <p:cNvPr id="47" name="Прямая со стрелкой 46"/>
          <p:cNvCxnSpPr/>
          <p:nvPr/>
        </p:nvCxnSpPr>
        <p:spPr>
          <a:xfrm rot="5400000">
            <a:off x="7608776" y="3785396"/>
            <a:ext cx="214314" cy="1588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arrow"/>
          </a:ln>
          <a:effectLst/>
        </p:spPr>
      </p:cxnSp>
      <p:cxnSp>
        <p:nvCxnSpPr>
          <p:cNvPr id="48" name="Прямая со стрелкой 47"/>
          <p:cNvCxnSpPr/>
          <p:nvPr/>
        </p:nvCxnSpPr>
        <p:spPr>
          <a:xfrm rot="5400000" flipH="1" flipV="1">
            <a:off x="7823090" y="3785396"/>
            <a:ext cx="214314" cy="1588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arrow"/>
          </a:ln>
          <a:effectLst/>
        </p:spPr>
      </p:cxnSp>
      <p:sp>
        <p:nvSpPr>
          <p:cNvPr id="49" name="TextBox 48"/>
          <p:cNvSpPr txBox="1"/>
          <p:nvPr/>
        </p:nvSpPr>
        <p:spPr>
          <a:xfrm>
            <a:off x="6072065" y="4321975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884106"/>
                </a:solidFill>
                <a:effectLst/>
                <a:uLnTx/>
                <a:uFillTx/>
              </a:rPr>
              <a:t>1s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rgbClr val="884106"/>
              </a:solidFill>
              <a:effectLst/>
              <a:uLnTx/>
              <a:uFillTx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6429255" y="3964785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884106"/>
                </a:solidFill>
                <a:effectLst/>
                <a:uLnTx/>
                <a:uFillTx/>
              </a:rPr>
              <a:t>2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884106"/>
                </a:solidFill>
                <a:effectLst/>
                <a:uLnTx/>
                <a:uFillTx/>
              </a:rPr>
              <a:t>s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rgbClr val="884106"/>
              </a:solidFill>
              <a:effectLst/>
              <a:uLnTx/>
              <a:uFillTx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6786445" y="3607595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884106"/>
                </a:solidFill>
                <a:effectLst/>
                <a:uLnTx/>
                <a:uFillTx/>
              </a:rPr>
              <a:t>2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884106"/>
                </a:solidFill>
                <a:effectLst/>
                <a:uLnTx/>
                <a:uFillTx/>
              </a:rPr>
              <a:t>p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rgbClr val="884106"/>
              </a:solidFill>
              <a:effectLst/>
              <a:uLnTx/>
              <a:uFillTx/>
            </a:endParaRPr>
          </a:p>
        </p:txBody>
      </p:sp>
      <p:cxnSp>
        <p:nvCxnSpPr>
          <p:cNvPr id="52" name="Прямая со стрелкой 51"/>
          <p:cNvCxnSpPr/>
          <p:nvPr/>
        </p:nvCxnSpPr>
        <p:spPr>
          <a:xfrm rot="5400000" flipH="1" flipV="1">
            <a:off x="6394330" y="4499776"/>
            <a:ext cx="214314" cy="1588"/>
          </a:xfrm>
          <a:prstGeom prst="straightConnector1">
            <a:avLst/>
          </a:prstGeom>
          <a:noFill/>
          <a:ln w="19050" cap="flat" cmpd="sng" algn="ctr">
            <a:solidFill>
              <a:srgbClr val="884106"/>
            </a:solidFill>
            <a:prstDash val="solid"/>
            <a:tailEnd type="arrow"/>
          </a:ln>
          <a:effectLst/>
        </p:spPr>
      </p:cxnSp>
      <p:cxnSp>
        <p:nvCxnSpPr>
          <p:cNvPr id="53" name="Прямая со стрелкой 52"/>
          <p:cNvCxnSpPr/>
          <p:nvPr/>
        </p:nvCxnSpPr>
        <p:spPr>
          <a:xfrm rot="5400000">
            <a:off x="6537206" y="4499776"/>
            <a:ext cx="214314" cy="1588"/>
          </a:xfrm>
          <a:prstGeom prst="straightConnector1">
            <a:avLst/>
          </a:prstGeom>
          <a:noFill/>
          <a:ln w="19050" cap="flat" cmpd="sng" algn="ctr">
            <a:solidFill>
              <a:srgbClr val="884106"/>
            </a:solidFill>
            <a:prstDash val="solid"/>
            <a:tailEnd type="arrow"/>
          </a:ln>
          <a:effectLst/>
        </p:spPr>
      </p:cxnSp>
      <p:cxnSp>
        <p:nvCxnSpPr>
          <p:cNvPr id="54" name="Прямая со стрелкой 53"/>
          <p:cNvCxnSpPr/>
          <p:nvPr/>
        </p:nvCxnSpPr>
        <p:spPr>
          <a:xfrm rot="5400000" flipH="1" flipV="1">
            <a:off x="6751520" y="4142586"/>
            <a:ext cx="214314" cy="1588"/>
          </a:xfrm>
          <a:prstGeom prst="straightConnector1">
            <a:avLst/>
          </a:prstGeom>
          <a:noFill/>
          <a:ln w="19050" cap="flat" cmpd="sng" algn="ctr">
            <a:solidFill>
              <a:srgbClr val="884106"/>
            </a:solidFill>
            <a:prstDash val="solid"/>
            <a:tailEnd type="arrow"/>
          </a:ln>
          <a:effectLst/>
        </p:spPr>
      </p:cxnSp>
      <p:cxnSp>
        <p:nvCxnSpPr>
          <p:cNvPr id="55" name="Прямая со стрелкой 54"/>
          <p:cNvCxnSpPr/>
          <p:nvPr/>
        </p:nvCxnSpPr>
        <p:spPr>
          <a:xfrm rot="5400000">
            <a:off x="6894396" y="4142586"/>
            <a:ext cx="214314" cy="1588"/>
          </a:xfrm>
          <a:prstGeom prst="straightConnector1">
            <a:avLst/>
          </a:prstGeom>
          <a:noFill/>
          <a:ln w="19050" cap="flat" cmpd="sng" algn="ctr">
            <a:solidFill>
              <a:srgbClr val="884106"/>
            </a:solidFill>
            <a:prstDash val="solid"/>
            <a:tailEnd type="arrow"/>
          </a:ln>
          <a:effectLst/>
        </p:spPr>
      </p:cxnSp>
      <p:cxnSp>
        <p:nvCxnSpPr>
          <p:cNvPr id="56" name="Прямая со стрелкой 55"/>
          <p:cNvCxnSpPr/>
          <p:nvPr/>
        </p:nvCxnSpPr>
        <p:spPr>
          <a:xfrm rot="5400000" flipH="1" flipV="1">
            <a:off x="7108710" y="3785396"/>
            <a:ext cx="214314" cy="1588"/>
          </a:xfrm>
          <a:prstGeom prst="straightConnector1">
            <a:avLst/>
          </a:prstGeom>
          <a:noFill/>
          <a:ln w="19050" cap="flat" cmpd="sng" algn="ctr">
            <a:solidFill>
              <a:srgbClr val="884106"/>
            </a:solidFill>
            <a:prstDash val="solid"/>
            <a:tailEnd type="arrow"/>
          </a:ln>
          <a:effectLst/>
        </p:spPr>
      </p:cxnSp>
      <p:cxnSp>
        <p:nvCxnSpPr>
          <p:cNvPr id="57" name="Прямая со стрелкой 56"/>
          <p:cNvCxnSpPr/>
          <p:nvPr/>
        </p:nvCxnSpPr>
        <p:spPr>
          <a:xfrm rot="5400000" flipH="1" flipV="1">
            <a:off x="7465900" y="3785396"/>
            <a:ext cx="214314" cy="1588"/>
          </a:xfrm>
          <a:prstGeom prst="straightConnector1">
            <a:avLst/>
          </a:prstGeom>
          <a:noFill/>
          <a:ln w="19050" cap="flat" cmpd="sng" algn="ctr">
            <a:solidFill>
              <a:srgbClr val="884106"/>
            </a:solidFill>
            <a:prstDash val="solid"/>
            <a:tailEnd type="arrow"/>
          </a:ln>
          <a:effectLst/>
        </p:spPr>
      </p:cxnSp>
      <p:cxnSp>
        <p:nvCxnSpPr>
          <p:cNvPr id="58" name="Прямая со стрелкой 57"/>
          <p:cNvCxnSpPr/>
          <p:nvPr/>
        </p:nvCxnSpPr>
        <p:spPr>
          <a:xfrm rot="5400000" flipH="1" flipV="1">
            <a:off x="7823090" y="3785396"/>
            <a:ext cx="214314" cy="1588"/>
          </a:xfrm>
          <a:prstGeom prst="straightConnector1">
            <a:avLst/>
          </a:prstGeom>
          <a:noFill/>
          <a:ln w="19050" cap="flat" cmpd="sng" algn="ctr">
            <a:solidFill>
              <a:srgbClr val="884106"/>
            </a:solidFill>
            <a:prstDash val="solid"/>
            <a:tailEnd type="arrow"/>
          </a:ln>
          <a:effectLst/>
        </p:spPr>
      </p:cxnSp>
      <p:cxnSp>
        <p:nvCxnSpPr>
          <p:cNvPr id="59" name="Прямая со стрелкой 58"/>
          <p:cNvCxnSpPr/>
          <p:nvPr/>
        </p:nvCxnSpPr>
        <p:spPr>
          <a:xfrm rot="5400000">
            <a:off x="7251586" y="3785396"/>
            <a:ext cx="214314" cy="1588"/>
          </a:xfrm>
          <a:prstGeom prst="straightConnector1">
            <a:avLst/>
          </a:prstGeom>
          <a:noFill/>
          <a:ln w="19050" cap="flat" cmpd="sng" algn="ctr">
            <a:solidFill>
              <a:srgbClr val="884106"/>
            </a:solidFill>
            <a:prstDash val="solid"/>
            <a:tailEnd type="arrow"/>
          </a:ln>
          <a:effectLst/>
        </p:spPr>
      </p:cxnSp>
      <p:cxnSp>
        <p:nvCxnSpPr>
          <p:cNvPr id="60" name="Прямая со стрелкой 59"/>
          <p:cNvCxnSpPr/>
          <p:nvPr/>
        </p:nvCxnSpPr>
        <p:spPr>
          <a:xfrm rot="5400000">
            <a:off x="7608776" y="3785396"/>
            <a:ext cx="214314" cy="1588"/>
          </a:xfrm>
          <a:prstGeom prst="straightConnector1">
            <a:avLst/>
          </a:prstGeom>
          <a:noFill/>
          <a:ln w="19050" cap="flat" cmpd="sng" algn="ctr">
            <a:solidFill>
              <a:srgbClr val="884106"/>
            </a:solidFill>
            <a:prstDash val="solid"/>
            <a:tailEnd type="arrow"/>
          </a:ln>
          <a:effectLst/>
        </p:spPr>
      </p:cxnSp>
      <p:sp>
        <p:nvSpPr>
          <p:cNvPr id="61" name="TextBox 60"/>
          <p:cNvSpPr txBox="1"/>
          <p:nvPr/>
        </p:nvSpPr>
        <p:spPr>
          <a:xfrm>
            <a:off x="2071537" y="1393017"/>
            <a:ext cx="2857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884106"/>
                </a:solidFill>
                <a:effectLst/>
                <a:uLnTx/>
                <a:uFillTx/>
              </a:rPr>
              <a:t>F</a:t>
            </a:r>
            <a:endParaRPr kumimoji="0" lang="ru-RU" sz="2800" b="0" i="0" u="none" strike="noStrike" kern="0" cap="none" spc="0" normalizeH="0" baseline="0" noProof="0" dirty="0">
              <a:ln>
                <a:noFill/>
              </a:ln>
              <a:solidFill>
                <a:srgbClr val="884106"/>
              </a:solidFill>
              <a:effectLst/>
              <a:uLnTx/>
              <a:uFillTx/>
            </a:endParaRPr>
          </a:p>
        </p:txBody>
      </p:sp>
      <p:sp>
        <p:nvSpPr>
          <p:cNvPr id="62" name="Овал 61"/>
          <p:cNvSpPr/>
          <p:nvPr/>
        </p:nvSpPr>
        <p:spPr>
          <a:xfrm>
            <a:off x="1928661" y="2035959"/>
            <a:ext cx="428628" cy="428628"/>
          </a:xfrm>
          <a:prstGeom prst="ellipse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1928661" y="2035959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884106"/>
                </a:solidFill>
                <a:effectLst/>
                <a:uLnTx/>
                <a:uFillTx/>
              </a:rPr>
              <a:t>+9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rgbClr val="884106"/>
              </a:solidFill>
              <a:effectLst/>
              <a:uLnTx/>
              <a:uFillTx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1785785" y="3178967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884106"/>
                </a:solidFill>
                <a:effectLst/>
                <a:uLnTx/>
                <a:uFillTx/>
              </a:rPr>
              <a:t>1s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rgbClr val="884106"/>
              </a:solidFill>
              <a:effectLst/>
              <a:uLnTx/>
              <a:uFillTx/>
            </a:endParaRPr>
          </a:p>
        </p:txBody>
      </p:sp>
      <p:sp>
        <p:nvSpPr>
          <p:cNvPr id="65" name="TextBox 64"/>
          <p:cNvSpPr txBox="1"/>
          <p:nvPr/>
        </p:nvSpPr>
        <p:spPr>
          <a:xfrm>
            <a:off x="2214413" y="3178967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884106"/>
                </a:solidFill>
                <a:effectLst/>
                <a:uLnTx/>
                <a:uFillTx/>
              </a:rPr>
              <a:t>2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884106"/>
                </a:solidFill>
                <a:effectLst/>
                <a:uLnTx/>
                <a:uFillTx/>
              </a:rPr>
              <a:t>s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rgbClr val="884106"/>
              </a:solidFill>
              <a:effectLst/>
              <a:uLnTx/>
              <a:uFillTx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2643041" y="3178967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884106"/>
                </a:solidFill>
                <a:effectLst/>
                <a:uLnTx/>
                <a:uFillTx/>
              </a:rPr>
              <a:t>2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884106"/>
                </a:solidFill>
                <a:effectLst/>
                <a:uLnTx/>
                <a:uFillTx/>
              </a:rPr>
              <a:t>p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rgbClr val="884106"/>
              </a:solidFill>
              <a:effectLst/>
              <a:uLnTx/>
              <a:uFillTx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2000099" y="3036091"/>
            <a:ext cx="3571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884106"/>
                </a:solidFill>
                <a:effectLst/>
                <a:uLnTx/>
                <a:uFillTx/>
              </a:rPr>
              <a:t>2</a:t>
            </a:r>
            <a:endParaRPr kumimoji="0" lang="ru-RU" sz="1400" b="0" i="0" u="none" strike="noStrike" kern="0" cap="none" spc="0" normalizeH="0" baseline="0" noProof="0" dirty="0">
              <a:ln>
                <a:noFill/>
              </a:ln>
              <a:solidFill>
                <a:srgbClr val="884106"/>
              </a:solidFill>
              <a:effectLst/>
              <a:uLnTx/>
              <a:uFillTx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2428727" y="3036091"/>
            <a:ext cx="3571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884106"/>
                </a:solidFill>
                <a:effectLst/>
                <a:uLnTx/>
                <a:uFillTx/>
              </a:rPr>
              <a:t>2</a:t>
            </a:r>
            <a:endParaRPr kumimoji="0" lang="ru-RU" sz="1400" b="0" i="0" u="none" strike="noStrike" kern="0" cap="none" spc="0" normalizeH="0" baseline="0" noProof="0" dirty="0">
              <a:ln>
                <a:noFill/>
              </a:ln>
              <a:solidFill>
                <a:srgbClr val="884106"/>
              </a:solidFill>
              <a:effectLst/>
              <a:uLnTx/>
              <a:uFillTx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2928793" y="3036091"/>
            <a:ext cx="3571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884106"/>
                </a:solidFill>
                <a:effectLst/>
                <a:uLnTx/>
                <a:uFillTx/>
              </a:rPr>
              <a:t>5</a:t>
            </a:r>
            <a:endParaRPr kumimoji="0" lang="ru-RU" sz="1400" b="0" i="0" u="none" strike="noStrike" kern="0" cap="none" spc="0" normalizeH="0" baseline="0" noProof="0" dirty="0">
              <a:ln>
                <a:noFill/>
              </a:ln>
              <a:solidFill>
                <a:srgbClr val="884106"/>
              </a:solidFill>
              <a:effectLst/>
              <a:uLnTx/>
              <a:uFillTx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2357289" y="2678901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884106"/>
                </a:solidFill>
                <a:effectLst/>
                <a:uLnTx/>
                <a:uFillTx/>
              </a:rPr>
              <a:t>2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rgbClr val="884106"/>
              </a:solidFill>
              <a:effectLst/>
              <a:uLnTx/>
              <a:uFillTx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2714479" y="2678901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884106"/>
                </a:solidFill>
                <a:effectLst/>
                <a:uLnTx/>
                <a:uFillTx/>
              </a:rPr>
              <a:t>7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rgbClr val="884106"/>
              </a:solidFill>
              <a:effectLst/>
              <a:uLnTx/>
              <a:uFillTx/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1857223" y="4393413"/>
            <a:ext cx="357190" cy="357190"/>
          </a:xfrm>
          <a:prstGeom prst="rect">
            <a:avLst/>
          </a:prstGeom>
          <a:noFill/>
          <a:ln w="25400" cap="flat" cmpd="sng" algn="ctr">
            <a:solidFill>
              <a:srgbClr val="884106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73" name="Прямая со стрелкой 72"/>
          <p:cNvCxnSpPr/>
          <p:nvPr/>
        </p:nvCxnSpPr>
        <p:spPr>
          <a:xfrm rot="5400000" flipH="1" flipV="1">
            <a:off x="1822298" y="4571214"/>
            <a:ext cx="214314" cy="1588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arrow"/>
          </a:ln>
          <a:effectLst/>
        </p:spPr>
      </p:cxnSp>
      <p:cxnSp>
        <p:nvCxnSpPr>
          <p:cNvPr id="74" name="Прямая со стрелкой 73"/>
          <p:cNvCxnSpPr/>
          <p:nvPr/>
        </p:nvCxnSpPr>
        <p:spPr>
          <a:xfrm rot="5400000">
            <a:off x="1965174" y="4571214"/>
            <a:ext cx="214314" cy="1588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arrow"/>
          </a:ln>
          <a:effectLst/>
        </p:spPr>
      </p:cxnSp>
      <p:cxnSp>
        <p:nvCxnSpPr>
          <p:cNvPr id="75" name="Прямая со стрелкой 74"/>
          <p:cNvCxnSpPr/>
          <p:nvPr/>
        </p:nvCxnSpPr>
        <p:spPr>
          <a:xfrm rot="5400000" flipH="1" flipV="1">
            <a:off x="2179488" y="4214024"/>
            <a:ext cx="214314" cy="1588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arrow"/>
          </a:ln>
          <a:effectLst/>
        </p:spPr>
      </p:cxnSp>
      <p:cxnSp>
        <p:nvCxnSpPr>
          <p:cNvPr id="76" name="Прямая со стрелкой 75"/>
          <p:cNvCxnSpPr/>
          <p:nvPr/>
        </p:nvCxnSpPr>
        <p:spPr>
          <a:xfrm rot="5400000">
            <a:off x="2322364" y="4214024"/>
            <a:ext cx="214314" cy="1588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arrow"/>
          </a:ln>
          <a:effectLst/>
        </p:spPr>
      </p:cxnSp>
      <p:sp>
        <p:nvSpPr>
          <p:cNvPr id="77" name="Прямоугольник 76"/>
          <p:cNvSpPr/>
          <p:nvPr/>
        </p:nvSpPr>
        <p:spPr>
          <a:xfrm>
            <a:off x="2214413" y="4036223"/>
            <a:ext cx="357190" cy="357190"/>
          </a:xfrm>
          <a:prstGeom prst="rect">
            <a:avLst/>
          </a:prstGeom>
          <a:noFill/>
          <a:ln w="25400" cap="flat" cmpd="sng" algn="ctr">
            <a:solidFill>
              <a:srgbClr val="884106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8" name="Прямоугольник 77"/>
          <p:cNvSpPr/>
          <p:nvPr/>
        </p:nvSpPr>
        <p:spPr>
          <a:xfrm>
            <a:off x="2571603" y="3679033"/>
            <a:ext cx="357190" cy="357190"/>
          </a:xfrm>
          <a:prstGeom prst="rect">
            <a:avLst/>
          </a:prstGeom>
          <a:noFill/>
          <a:ln w="25400" cap="flat" cmpd="sng" algn="ctr">
            <a:solidFill>
              <a:srgbClr val="884106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9" name="Прямоугольник 78"/>
          <p:cNvSpPr/>
          <p:nvPr/>
        </p:nvSpPr>
        <p:spPr>
          <a:xfrm>
            <a:off x="2928793" y="3679033"/>
            <a:ext cx="357190" cy="357190"/>
          </a:xfrm>
          <a:prstGeom prst="rect">
            <a:avLst/>
          </a:prstGeom>
          <a:noFill/>
          <a:ln w="25400" cap="flat" cmpd="sng" algn="ctr">
            <a:solidFill>
              <a:srgbClr val="884106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0" name="Прямоугольник 79"/>
          <p:cNvSpPr/>
          <p:nvPr/>
        </p:nvSpPr>
        <p:spPr>
          <a:xfrm>
            <a:off x="3285983" y="3679033"/>
            <a:ext cx="357190" cy="357190"/>
          </a:xfrm>
          <a:prstGeom prst="rect">
            <a:avLst/>
          </a:prstGeom>
          <a:noFill/>
          <a:ln w="25400" cap="flat" cmpd="sng" algn="ctr">
            <a:solidFill>
              <a:srgbClr val="884106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81" name="Прямая со стрелкой 80"/>
          <p:cNvCxnSpPr/>
          <p:nvPr/>
        </p:nvCxnSpPr>
        <p:spPr>
          <a:xfrm rot="5400000" flipH="1" flipV="1">
            <a:off x="2536678" y="3856834"/>
            <a:ext cx="214314" cy="1588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arrow"/>
          </a:ln>
          <a:effectLst/>
        </p:spPr>
      </p:cxnSp>
      <p:cxnSp>
        <p:nvCxnSpPr>
          <p:cNvPr id="82" name="Прямая со стрелкой 81"/>
          <p:cNvCxnSpPr/>
          <p:nvPr/>
        </p:nvCxnSpPr>
        <p:spPr>
          <a:xfrm rot="5400000">
            <a:off x="2679554" y="3856834"/>
            <a:ext cx="214314" cy="1588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arrow"/>
          </a:ln>
          <a:effectLst/>
        </p:spPr>
      </p:cxnSp>
      <p:cxnSp>
        <p:nvCxnSpPr>
          <p:cNvPr id="83" name="Прямая со стрелкой 82"/>
          <p:cNvCxnSpPr/>
          <p:nvPr/>
        </p:nvCxnSpPr>
        <p:spPr>
          <a:xfrm rot="5400000" flipH="1" flipV="1">
            <a:off x="2893868" y="3856834"/>
            <a:ext cx="214314" cy="1588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arrow"/>
          </a:ln>
          <a:effectLst/>
        </p:spPr>
      </p:cxnSp>
      <p:cxnSp>
        <p:nvCxnSpPr>
          <p:cNvPr id="84" name="Прямая со стрелкой 83"/>
          <p:cNvCxnSpPr/>
          <p:nvPr/>
        </p:nvCxnSpPr>
        <p:spPr>
          <a:xfrm rot="5400000">
            <a:off x="3036744" y="3856834"/>
            <a:ext cx="214314" cy="1588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arrow"/>
          </a:ln>
          <a:effectLst/>
        </p:spPr>
      </p:cxnSp>
      <p:cxnSp>
        <p:nvCxnSpPr>
          <p:cNvPr id="85" name="Прямая со стрелкой 84"/>
          <p:cNvCxnSpPr/>
          <p:nvPr/>
        </p:nvCxnSpPr>
        <p:spPr>
          <a:xfrm rot="5400000" flipH="1" flipV="1">
            <a:off x="3251058" y="3856834"/>
            <a:ext cx="214314" cy="1588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arrow"/>
          </a:ln>
          <a:effectLst/>
        </p:spPr>
      </p:cxnSp>
      <p:sp>
        <p:nvSpPr>
          <p:cNvPr id="86" name="TextBox 85"/>
          <p:cNvSpPr txBox="1"/>
          <p:nvPr/>
        </p:nvSpPr>
        <p:spPr>
          <a:xfrm>
            <a:off x="1500033" y="4393413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884106"/>
                </a:solidFill>
                <a:effectLst/>
                <a:uLnTx/>
                <a:uFillTx/>
              </a:rPr>
              <a:t>1s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rgbClr val="884106"/>
              </a:solidFill>
              <a:effectLst/>
              <a:uLnTx/>
              <a:uFillTx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1857223" y="4036223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884106"/>
                </a:solidFill>
                <a:effectLst/>
                <a:uLnTx/>
                <a:uFillTx/>
              </a:rPr>
              <a:t>2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884106"/>
                </a:solidFill>
                <a:effectLst/>
                <a:uLnTx/>
                <a:uFillTx/>
              </a:rPr>
              <a:t>s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rgbClr val="884106"/>
              </a:solidFill>
              <a:effectLst/>
              <a:uLnTx/>
              <a:uFillTx/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2214413" y="3679033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884106"/>
                </a:solidFill>
                <a:effectLst/>
                <a:uLnTx/>
                <a:uFillTx/>
              </a:rPr>
              <a:t>2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884106"/>
                </a:solidFill>
                <a:effectLst/>
                <a:uLnTx/>
                <a:uFillTx/>
              </a:rPr>
              <a:t>p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rgbClr val="884106"/>
              </a:solidFill>
              <a:effectLst/>
              <a:uLnTx/>
              <a:uFillTx/>
            </a:endParaRPr>
          </a:p>
        </p:txBody>
      </p:sp>
      <p:cxnSp>
        <p:nvCxnSpPr>
          <p:cNvPr id="89" name="Прямая со стрелкой 88"/>
          <p:cNvCxnSpPr/>
          <p:nvPr/>
        </p:nvCxnSpPr>
        <p:spPr>
          <a:xfrm rot="5400000" flipH="1" flipV="1">
            <a:off x="1822298" y="4571214"/>
            <a:ext cx="214314" cy="1588"/>
          </a:xfrm>
          <a:prstGeom prst="straightConnector1">
            <a:avLst/>
          </a:prstGeom>
          <a:noFill/>
          <a:ln w="19050" cap="flat" cmpd="sng" algn="ctr">
            <a:solidFill>
              <a:srgbClr val="884106"/>
            </a:solidFill>
            <a:prstDash val="solid"/>
            <a:tailEnd type="arrow"/>
          </a:ln>
          <a:effectLst/>
        </p:spPr>
      </p:cxnSp>
      <p:cxnSp>
        <p:nvCxnSpPr>
          <p:cNvPr id="90" name="Прямая со стрелкой 89"/>
          <p:cNvCxnSpPr/>
          <p:nvPr/>
        </p:nvCxnSpPr>
        <p:spPr>
          <a:xfrm rot="5400000">
            <a:off x="1965174" y="4571214"/>
            <a:ext cx="214314" cy="1588"/>
          </a:xfrm>
          <a:prstGeom prst="straightConnector1">
            <a:avLst/>
          </a:prstGeom>
          <a:noFill/>
          <a:ln w="19050" cap="flat" cmpd="sng" algn="ctr">
            <a:solidFill>
              <a:srgbClr val="884106"/>
            </a:solidFill>
            <a:prstDash val="solid"/>
            <a:tailEnd type="arrow"/>
          </a:ln>
          <a:effectLst/>
        </p:spPr>
      </p:cxnSp>
      <p:cxnSp>
        <p:nvCxnSpPr>
          <p:cNvPr id="91" name="Прямая со стрелкой 90"/>
          <p:cNvCxnSpPr/>
          <p:nvPr/>
        </p:nvCxnSpPr>
        <p:spPr>
          <a:xfrm rot="5400000" flipH="1" flipV="1">
            <a:off x="2179488" y="4214024"/>
            <a:ext cx="214314" cy="1588"/>
          </a:xfrm>
          <a:prstGeom prst="straightConnector1">
            <a:avLst/>
          </a:prstGeom>
          <a:noFill/>
          <a:ln w="19050" cap="flat" cmpd="sng" algn="ctr">
            <a:solidFill>
              <a:srgbClr val="884106"/>
            </a:solidFill>
            <a:prstDash val="solid"/>
            <a:tailEnd type="arrow"/>
          </a:ln>
          <a:effectLst/>
        </p:spPr>
      </p:cxnSp>
      <p:cxnSp>
        <p:nvCxnSpPr>
          <p:cNvPr id="92" name="Прямая со стрелкой 91"/>
          <p:cNvCxnSpPr/>
          <p:nvPr/>
        </p:nvCxnSpPr>
        <p:spPr>
          <a:xfrm rot="5400000">
            <a:off x="2322364" y="4214024"/>
            <a:ext cx="214314" cy="1588"/>
          </a:xfrm>
          <a:prstGeom prst="straightConnector1">
            <a:avLst/>
          </a:prstGeom>
          <a:noFill/>
          <a:ln w="19050" cap="flat" cmpd="sng" algn="ctr">
            <a:solidFill>
              <a:srgbClr val="884106"/>
            </a:solidFill>
            <a:prstDash val="solid"/>
            <a:tailEnd type="arrow"/>
          </a:ln>
          <a:effectLst/>
        </p:spPr>
      </p:cxnSp>
      <p:cxnSp>
        <p:nvCxnSpPr>
          <p:cNvPr id="93" name="Прямая со стрелкой 92"/>
          <p:cNvCxnSpPr/>
          <p:nvPr/>
        </p:nvCxnSpPr>
        <p:spPr>
          <a:xfrm rot="5400000" flipH="1" flipV="1">
            <a:off x="2536678" y="3856834"/>
            <a:ext cx="214314" cy="1588"/>
          </a:xfrm>
          <a:prstGeom prst="straightConnector1">
            <a:avLst/>
          </a:prstGeom>
          <a:noFill/>
          <a:ln w="19050" cap="flat" cmpd="sng" algn="ctr">
            <a:solidFill>
              <a:srgbClr val="884106"/>
            </a:solidFill>
            <a:prstDash val="solid"/>
            <a:tailEnd type="arrow"/>
          </a:ln>
          <a:effectLst/>
        </p:spPr>
      </p:cxnSp>
      <p:cxnSp>
        <p:nvCxnSpPr>
          <p:cNvPr id="94" name="Прямая со стрелкой 93"/>
          <p:cNvCxnSpPr/>
          <p:nvPr/>
        </p:nvCxnSpPr>
        <p:spPr>
          <a:xfrm rot="5400000" flipH="1" flipV="1">
            <a:off x="2893868" y="3856834"/>
            <a:ext cx="214314" cy="1588"/>
          </a:xfrm>
          <a:prstGeom prst="straightConnector1">
            <a:avLst/>
          </a:prstGeom>
          <a:noFill/>
          <a:ln w="19050" cap="flat" cmpd="sng" algn="ctr">
            <a:solidFill>
              <a:srgbClr val="884106"/>
            </a:solidFill>
            <a:prstDash val="solid"/>
            <a:tailEnd type="arrow"/>
          </a:ln>
          <a:effectLst/>
        </p:spPr>
      </p:cxnSp>
      <p:cxnSp>
        <p:nvCxnSpPr>
          <p:cNvPr id="95" name="Прямая со стрелкой 94"/>
          <p:cNvCxnSpPr/>
          <p:nvPr/>
        </p:nvCxnSpPr>
        <p:spPr>
          <a:xfrm rot="5400000" flipH="1" flipV="1">
            <a:off x="3251058" y="3856834"/>
            <a:ext cx="214314" cy="1588"/>
          </a:xfrm>
          <a:prstGeom prst="straightConnector1">
            <a:avLst/>
          </a:prstGeom>
          <a:noFill/>
          <a:ln w="19050" cap="flat" cmpd="sng" algn="ctr">
            <a:solidFill>
              <a:srgbClr val="884106"/>
            </a:solidFill>
            <a:prstDash val="solid"/>
            <a:tailEnd type="arrow"/>
          </a:ln>
          <a:effectLst/>
        </p:spPr>
      </p:cxnSp>
      <p:cxnSp>
        <p:nvCxnSpPr>
          <p:cNvPr id="96" name="Прямая со стрелкой 95"/>
          <p:cNvCxnSpPr/>
          <p:nvPr/>
        </p:nvCxnSpPr>
        <p:spPr>
          <a:xfrm rot="5400000">
            <a:off x="2679554" y="3856834"/>
            <a:ext cx="214314" cy="1588"/>
          </a:xfrm>
          <a:prstGeom prst="straightConnector1">
            <a:avLst/>
          </a:prstGeom>
          <a:noFill/>
          <a:ln w="19050" cap="flat" cmpd="sng" algn="ctr">
            <a:solidFill>
              <a:srgbClr val="884106"/>
            </a:solidFill>
            <a:prstDash val="solid"/>
            <a:tailEnd type="arrow"/>
          </a:ln>
          <a:effectLst/>
        </p:spPr>
      </p:cxnSp>
      <p:cxnSp>
        <p:nvCxnSpPr>
          <p:cNvPr id="97" name="Прямая со стрелкой 96"/>
          <p:cNvCxnSpPr/>
          <p:nvPr/>
        </p:nvCxnSpPr>
        <p:spPr>
          <a:xfrm rot="5400000">
            <a:off x="3036744" y="3856834"/>
            <a:ext cx="214314" cy="1588"/>
          </a:xfrm>
          <a:prstGeom prst="straightConnector1">
            <a:avLst/>
          </a:prstGeom>
          <a:noFill/>
          <a:ln w="19050" cap="flat" cmpd="sng" algn="ctr">
            <a:solidFill>
              <a:srgbClr val="884106"/>
            </a:solidFill>
            <a:prstDash val="solid"/>
            <a:tailEnd type="arrow"/>
          </a:ln>
          <a:effectLst/>
        </p:spPr>
      </p:cxnSp>
      <p:sp>
        <p:nvSpPr>
          <p:cNvPr id="98" name="Умножение 97"/>
          <p:cNvSpPr/>
          <p:nvPr/>
        </p:nvSpPr>
        <p:spPr>
          <a:xfrm>
            <a:off x="4000363" y="5322107"/>
            <a:ext cx="214314" cy="214314"/>
          </a:xfrm>
          <a:prstGeom prst="mathMultiply">
            <a:avLst/>
          </a:prstGeom>
          <a:solidFill>
            <a:schemeClr val="accent6">
              <a:lumMod val="50000"/>
            </a:schemeClr>
          </a:solidFill>
          <a:ln w="25400" cap="flat" cmpd="sng" algn="ctr">
            <a:solidFill>
              <a:schemeClr val="accent6">
                <a:lumMod val="50000"/>
              </a:scheme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6357817" y="5179231"/>
            <a:ext cx="642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884106"/>
                </a:solidFill>
                <a:effectLst/>
                <a:uLnTx/>
                <a:uFillTx/>
              </a:rPr>
              <a:t>3.98</a:t>
            </a:r>
          </a:p>
        </p:txBody>
      </p:sp>
      <p:sp>
        <p:nvSpPr>
          <p:cNvPr id="100" name="TextBox 99"/>
          <p:cNvSpPr txBox="1"/>
          <p:nvPr/>
        </p:nvSpPr>
        <p:spPr>
          <a:xfrm>
            <a:off x="2500165" y="5179231"/>
            <a:ext cx="642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884106"/>
                </a:solidFill>
                <a:effectLst/>
                <a:uLnTx/>
                <a:uFillTx/>
              </a:rPr>
              <a:t>3.98</a:t>
            </a:r>
          </a:p>
        </p:txBody>
      </p:sp>
      <p:sp>
        <p:nvSpPr>
          <p:cNvPr id="101" name="Овал 100"/>
          <p:cNvSpPr/>
          <p:nvPr/>
        </p:nvSpPr>
        <p:spPr>
          <a:xfrm>
            <a:off x="3500297" y="5179231"/>
            <a:ext cx="1571636" cy="1143008"/>
          </a:xfrm>
          <a:prstGeom prst="ellipse">
            <a:avLst/>
          </a:prstGeom>
          <a:noFill/>
          <a:ln w="25400" cap="flat" cmpd="sng" algn="ctr">
            <a:solidFill>
              <a:srgbClr val="FFC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2" name="Овал 101"/>
          <p:cNvSpPr/>
          <p:nvPr/>
        </p:nvSpPr>
        <p:spPr>
          <a:xfrm>
            <a:off x="4500429" y="5179231"/>
            <a:ext cx="1571636" cy="1143008"/>
          </a:xfrm>
          <a:prstGeom prst="ellipse">
            <a:avLst/>
          </a:prstGeom>
          <a:noFill/>
          <a:ln w="25400" cap="flat" cmpd="sng" algn="ctr">
            <a:solidFill>
              <a:srgbClr val="FFC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3" name="Arc 12"/>
          <p:cNvSpPr>
            <a:spLocks/>
          </p:cNvSpPr>
          <p:nvPr/>
        </p:nvSpPr>
        <p:spPr bwMode="auto">
          <a:xfrm rot="3734765">
            <a:off x="1874272" y="1897542"/>
            <a:ext cx="766763" cy="985838"/>
          </a:xfrm>
          <a:custGeom>
            <a:avLst/>
            <a:gdLst>
              <a:gd name="G0" fmla="+- 3721 0 0"/>
              <a:gd name="G1" fmla="+- 21600 0 0"/>
              <a:gd name="G2" fmla="+- 21600 0 0"/>
              <a:gd name="T0" fmla="*/ 0 w 20869"/>
              <a:gd name="T1" fmla="*/ 323 h 21600"/>
              <a:gd name="T2" fmla="*/ 20869 w 20869"/>
              <a:gd name="T3" fmla="*/ 8466 h 21600"/>
              <a:gd name="T4" fmla="*/ 3721 w 20869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869" h="21600" fill="none" extrusionOk="0">
                <a:moveTo>
                  <a:pt x="-1" y="322"/>
                </a:moveTo>
                <a:cubicBezTo>
                  <a:pt x="1228" y="108"/>
                  <a:pt x="2473" y="-1"/>
                  <a:pt x="3721" y="0"/>
                </a:cubicBezTo>
                <a:cubicBezTo>
                  <a:pt x="10442" y="0"/>
                  <a:pt x="16781" y="3129"/>
                  <a:pt x="20869" y="8465"/>
                </a:cubicBezTo>
              </a:path>
              <a:path w="20869" h="21600" stroke="0" extrusionOk="0">
                <a:moveTo>
                  <a:pt x="-1" y="322"/>
                </a:moveTo>
                <a:cubicBezTo>
                  <a:pt x="1228" y="108"/>
                  <a:pt x="2473" y="-1"/>
                  <a:pt x="3721" y="0"/>
                </a:cubicBezTo>
                <a:cubicBezTo>
                  <a:pt x="10442" y="0"/>
                  <a:pt x="16781" y="3129"/>
                  <a:pt x="20869" y="8465"/>
                </a:cubicBezTo>
                <a:lnTo>
                  <a:pt x="3721" y="21600"/>
                </a:lnTo>
                <a:close/>
              </a:path>
            </a:pathLst>
          </a:custGeom>
          <a:noFill/>
          <a:ln w="38100">
            <a:solidFill>
              <a:srgbClr val="FFC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04" name="Arc 12"/>
          <p:cNvSpPr>
            <a:spLocks/>
          </p:cNvSpPr>
          <p:nvPr/>
        </p:nvSpPr>
        <p:spPr bwMode="auto">
          <a:xfrm rot="3734765">
            <a:off x="2231461" y="1897542"/>
            <a:ext cx="766763" cy="985838"/>
          </a:xfrm>
          <a:custGeom>
            <a:avLst/>
            <a:gdLst>
              <a:gd name="G0" fmla="+- 3721 0 0"/>
              <a:gd name="G1" fmla="+- 21600 0 0"/>
              <a:gd name="G2" fmla="+- 21600 0 0"/>
              <a:gd name="T0" fmla="*/ 0 w 20869"/>
              <a:gd name="T1" fmla="*/ 323 h 21600"/>
              <a:gd name="T2" fmla="*/ 20869 w 20869"/>
              <a:gd name="T3" fmla="*/ 8466 h 21600"/>
              <a:gd name="T4" fmla="*/ 3721 w 20869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869" h="21600" fill="none" extrusionOk="0">
                <a:moveTo>
                  <a:pt x="-1" y="322"/>
                </a:moveTo>
                <a:cubicBezTo>
                  <a:pt x="1228" y="108"/>
                  <a:pt x="2473" y="-1"/>
                  <a:pt x="3721" y="0"/>
                </a:cubicBezTo>
                <a:cubicBezTo>
                  <a:pt x="10442" y="0"/>
                  <a:pt x="16781" y="3129"/>
                  <a:pt x="20869" y="8465"/>
                </a:cubicBezTo>
              </a:path>
              <a:path w="20869" h="21600" stroke="0" extrusionOk="0">
                <a:moveTo>
                  <a:pt x="-1" y="322"/>
                </a:moveTo>
                <a:cubicBezTo>
                  <a:pt x="1228" y="108"/>
                  <a:pt x="2473" y="-1"/>
                  <a:pt x="3721" y="0"/>
                </a:cubicBezTo>
                <a:cubicBezTo>
                  <a:pt x="10442" y="0"/>
                  <a:pt x="16781" y="3129"/>
                  <a:pt x="20869" y="8465"/>
                </a:cubicBezTo>
                <a:lnTo>
                  <a:pt x="3721" y="21600"/>
                </a:lnTo>
                <a:close/>
              </a:path>
            </a:pathLst>
          </a:custGeom>
          <a:noFill/>
          <a:ln w="38100">
            <a:solidFill>
              <a:srgbClr val="FFC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05" name="Arc 12"/>
          <p:cNvSpPr>
            <a:spLocks/>
          </p:cNvSpPr>
          <p:nvPr/>
        </p:nvSpPr>
        <p:spPr bwMode="auto">
          <a:xfrm rot="3734765">
            <a:off x="6446304" y="1826104"/>
            <a:ext cx="766763" cy="985838"/>
          </a:xfrm>
          <a:custGeom>
            <a:avLst/>
            <a:gdLst>
              <a:gd name="G0" fmla="+- 3721 0 0"/>
              <a:gd name="G1" fmla="+- 21600 0 0"/>
              <a:gd name="G2" fmla="+- 21600 0 0"/>
              <a:gd name="T0" fmla="*/ 0 w 20869"/>
              <a:gd name="T1" fmla="*/ 323 h 21600"/>
              <a:gd name="T2" fmla="*/ 20869 w 20869"/>
              <a:gd name="T3" fmla="*/ 8466 h 21600"/>
              <a:gd name="T4" fmla="*/ 3721 w 20869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869" h="21600" fill="none" extrusionOk="0">
                <a:moveTo>
                  <a:pt x="-1" y="322"/>
                </a:moveTo>
                <a:cubicBezTo>
                  <a:pt x="1228" y="108"/>
                  <a:pt x="2473" y="-1"/>
                  <a:pt x="3721" y="0"/>
                </a:cubicBezTo>
                <a:cubicBezTo>
                  <a:pt x="10442" y="0"/>
                  <a:pt x="16781" y="3129"/>
                  <a:pt x="20869" y="8465"/>
                </a:cubicBezTo>
              </a:path>
              <a:path w="20869" h="21600" stroke="0" extrusionOk="0">
                <a:moveTo>
                  <a:pt x="-1" y="322"/>
                </a:moveTo>
                <a:cubicBezTo>
                  <a:pt x="1228" y="108"/>
                  <a:pt x="2473" y="-1"/>
                  <a:pt x="3721" y="0"/>
                </a:cubicBezTo>
                <a:cubicBezTo>
                  <a:pt x="10442" y="0"/>
                  <a:pt x="16781" y="3129"/>
                  <a:pt x="20869" y="8465"/>
                </a:cubicBezTo>
                <a:lnTo>
                  <a:pt x="3721" y="21600"/>
                </a:lnTo>
                <a:close/>
              </a:path>
            </a:pathLst>
          </a:custGeom>
          <a:noFill/>
          <a:ln w="38100">
            <a:solidFill>
              <a:srgbClr val="FFC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06" name="Arc 12"/>
          <p:cNvSpPr>
            <a:spLocks/>
          </p:cNvSpPr>
          <p:nvPr/>
        </p:nvSpPr>
        <p:spPr bwMode="auto">
          <a:xfrm rot="3734765">
            <a:off x="6803493" y="1826104"/>
            <a:ext cx="766763" cy="985838"/>
          </a:xfrm>
          <a:custGeom>
            <a:avLst/>
            <a:gdLst>
              <a:gd name="G0" fmla="+- 3721 0 0"/>
              <a:gd name="G1" fmla="+- 21600 0 0"/>
              <a:gd name="G2" fmla="+- 21600 0 0"/>
              <a:gd name="T0" fmla="*/ 0 w 20869"/>
              <a:gd name="T1" fmla="*/ 323 h 21600"/>
              <a:gd name="T2" fmla="*/ 20869 w 20869"/>
              <a:gd name="T3" fmla="*/ 8466 h 21600"/>
              <a:gd name="T4" fmla="*/ 3721 w 20869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869" h="21600" fill="none" extrusionOk="0">
                <a:moveTo>
                  <a:pt x="-1" y="322"/>
                </a:moveTo>
                <a:cubicBezTo>
                  <a:pt x="1228" y="108"/>
                  <a:pt x="2473" y="-1"/>
                  <a:pt x="3721" y="0"/>
                </a:cubicBezTo>
                <a:cubicBezTo>
                  <a:pt x="10442" y="0"/>
                  <a:pt x="16781" y="3129"/>
                  <a:pt x="20869" y="8465"/>
                </a:cubicBezTo>
              </a:path>
              <a:path w="20869" h="21600" stroke="0" extrusionOk="0">
                <a:moveTo>
                  <a:pt x="-1" y="322"/>
                </a:moveTo>
                <a:cubicBezTo>
                  <a:pt x="1228" y="108"/>
                  <a:pt x="2473" y="-1"/>
                  <a:pt x="3721" y="0"/>
                </a:cubicBezTo>
                <a:cubicBezTo>
                  <a:pt x="10442" y="0"/>
                  <a:pt x="16781" y="3129"/>
                  <a:pt x="20869" y="8465"/>
                </a:cubicBezTo>
                <a:lnTo>
                  <a:pt x="3721" y="21600"/>
                </a:lnTo>
                <a:close/>
              </a:path>
            </a:pathLst>
          </a:custGeom>
          <a:noFill/>
          <a:ln w="38100">
            <a:solidFill>
              <a:srgbClr val="FFC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107" name="Прямоугольник 106"/>
          <p:cNvSpPr/>
          <p:nvPr/>
        </p:nvSpPr>
        <p:spPr>
          <a:xfrm>
            <a:off x="412016" y="359463"/>
            <a:ext cx="860545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 pitchFamily="34" charset="0"/>
                <a:ea typeface="Times New Roman"/>
                <a:cs typeface="Calibri" pitchFamily="34" charset="0"/>
              </a:rPr>
              <a:t>                      </a:t>
            </a:r>
            <a:r>
              <a:rPr kumimoji="0" lang="ru-RU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Calibri" pitchFamily="34" charset="0"/>
                <a:ea typeface="Times New Roman"/>
                <a:cs typeface="Calibri" pitchFamily="34" charset="0"/>
              </a:rPr>
              <a:t>Схема </a:t>
            </a:r>
            <a:r>
              <a:rPr kumimoji="0" lang="ru-RU" sz="2400" b="1" i="0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Calibri" pitchFamily="34" charset="0"/>
                <a:ea typeface="Times New Roman"/>
                <a:cs typeface="Calibri" pitchFamily="34" charset="0"/>
              </a:rPr>
              <a:t>соединения атомов </a:t>
            </a:r>
            <a:r>
              <a:rPr kumimoji="0" lang="ru-RU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Calibri" pitchFamily="34" charset="0"/>
                <a:ea typeface="Times New Roman"/>
                <a:cs typeface="Calibri" pitchFamily="34" charset="0"/>
              </a:rPr>
              <a:t>фтора в </a:t>
            </a:r>
            <a:r>
              <a:rPr kumimoji="0" lang="ru-RU" sz="2400" b="1" i="0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Calibri" pitchFamily="34" charset="0"/>
                <a:ea typeface="Times New Roman"/>
                <a:cs typeface="Calibri" pitchFamily="34" charset="0"/>
              </a:rPr>
              <a:t>молекулу</a:t>
            </a:r>
            <a:endParaRPr kumimoji="0" lang="ru-RU" sz="2400" b="1" i="0" u="none" strike="noStrike" kern="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4340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000"/>
                            </p:stCondLst>
                            <p:childTnLst>
                              <p:par>
                                <p:cTn id="2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500"/>
                            </p:stCondLst>
                            <p:childTnLst>
                              <p:par>
                                <p:cTn id="2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4000"/>
                            </p:stCondLst>
                            <p:childTnLst>
                              <p:par>
                                <p:cTn id="3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500"/>
                            </p:stCondLst>
                            <p:childTnLst>
                              <p:par>
                                <p:cTn id="3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500"/>
                            </p:stCondLst>
                            <p:childTnLst>
                              <p:par>
                                <p:cTn id="4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60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6500"/>
                            </p:stCondLst>
                            <p:childTnLst>
                              <p:par>
                                <p:cTn id="5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7000"/>
                            </p:stCondLst>
                            <p:childTnLst>
                              <p:par>
                                <p:cTn id="5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7500"/>
                            </p:stCondLst>
                            <p:childTnLst>
                              <p:par>
                                <p:cTn id="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8000"/>
                            </p:stCondLst>
                            <p:childTnLst>
                              <p:par>
                                <p:cTn id="6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8500"/>
                            </p:stCondLst>
                            <p:childTnLst>
                              <p:par>
                                <p:cTn id="7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9000"/>
                            </p:stCondLst>
                            <p:childTnLst>
                              <p:par>
                                <p:cTn id="7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9500"/>
                            </p:stCondLst>
                            <p:childTnLst>
                              <p:par>
                                <p:cTn id="8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0000"/>
                            </p:stCondLst>
                            <p:childTnLst>
                              <p:par>
                                <p:cTn id="8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0500"/>
                            </p:stCondLst>
                            <p:childTnLst>
                              <p:par>
                                <p:cTn id="9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1000"/>
                            </p:stCondLst>
                            <p:childTnLst>
                              <p:par>
                                <p:cTn id="10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1500"/>
                            </p:stCondLst>
                            <p:childTnLst>
                              <p:par>
                                <p:cTn id="10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2000"/>
                            </p:stCondLst>
                            <p:childTnLst>
                              <p:par>
                                <p:cTn id="1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>
                            <p:stCondLst>
                              <p:cond delay="12500"/>
                            </p:stCondLst>
                            <p:childTnLst>
                              <p:par>
                                <p:cTn id="1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13000"/>
                            </p:stCondLst>
                            <p:childTnLst>
                              <p:par>
                                <p:cTn id="12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0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4" fill="hold">
                            <p:stCondLst>
                              <p:cond delay="13500"/>
                            </p:stCondLst>
                            <p:childTnLst>
                              <p:par>
                                <p:cTn id="13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14000"/>
                            </p:stCondLst>
                            <p:childTnLst>
                              <p:par>
                                <p:cTn id="14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500"/>
                            </p:stCondLst>
                            <p:childTnLst>
                              <p:par>
                                <p:cTn id="1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1500"/>
                            </p:stCondLst>
                            <p:childTnLst>
                              <p:par>
                                <p:cTn id="15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2000"/>
                            </p:stCondLst>
                            <p:childTnLst>
                              <p:par>
                                <p:cTn id="16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10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3000"/>
                            </p:stCondLst>
                            <p:childTnLst>
                              <p:par>
                                <p:cTn id="16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>
                            <p:stCondLst>
                              <p:cond delay="3500"/>
                            </p:stCondLst>
                            <p:childTnLst>
                              <p:par>
                                <p:cTn id="1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0" fill="hold">
                            <p:stCondLst>
                              <p:cond delay="4500"/>
                            </p:stCondLst>
                            <p:childTnLst>
                              <p:par>
                                <p:cTn id="18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>
                            <p:stCondLst>
                              <p:cond delay="5000"/>
                            </p:stCondLst>
                            <p:childTnLst>
                              <p:par>
                                <p:cTn id="18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5500"/>
                            </p:stCondLst>
                            <p:childTnLst>
                              <p:par>
                                <p:cTn id="18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1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>
                            <p:stCondLst>
                              <p:cond delay="6000"/>
                            </p:stCondLst>
                            <p:childTnLst>
                              <p:par>
                                <p:cTn id="19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6" fill="hold">
                            <p:stCondLst>
                              <p:cond delay="6500"/>
                            </p:stCondLst>
                            <p:childTnLst>
                              <p:par>
                                <p:cTn id="19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0" fill="hold">
                            <p:stCondLst>
                              <p:cond delay="7000"/>
                            </p:stCondLst>
                            <p:childTnLst>
                              <p:par>
                                <p:cTn id="20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4" fill="hold">
                            <p:stCondLst>
                              <p:cond delay="7500"/>
                            </p:stCondLst>
                            <p:childTnLst>
                              <p:par>
                                <p:cTn id="20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8" fill="hold">
                            <p:stCondLst>
                              <p:cond delay="8000"/>
                            </p:stCondLst>
                            <p:childTnLst>
                              <p:par>
                                <p:cTn id="20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4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5" fill="hold">
                            <p:stCondLst>
                              <p:cond delay="8500"/>
                            </p:stCondLst>
                            <p:childTnLst>
                              <p:par>
                                <p:cTn id="21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2" fill="hold">
                            <p:stCondLst>
                              <p:cond delay="9000"/>
                            </p:stCondLst>
                            <p:childTnLst>
                              <p:par>
                                <p:cTn id="22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6" fill="hold">
                            <p:stCondLst>
                              <p:cond delay="9500"/>
                            </p:stCondLst>
                            <p:childTnLst>
                              <p:par>
                                <p:cTn id="2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0" fill="hold">
                            <p:stCondLst>
                              <p:cond delay="10000"/>
                            </p:stCondLst>
                            <p:childTnLst>
                              <p:par>
                                <p:cTn id="2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7" fill="hold">
                            <p:stCondLst>
                              <p:cond delay="10500"/>
                            </p:stCondLst>
                            <p:childTnLst>
                              <p:par>
                                <p:cTn id="23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0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4" fill="hold">
                            <p:stCondLst>
                              <p:cond delay="11000"/>
                            </p:stCondLst>
                            <p:childTnLst>
                              <p:par>
                                <p:cTn id="24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8" fill="hold">
                            <p:stCondLst>
                              <p:cond delay="11500"/>
                            </p:stCondLst>
                            <p:childTnLst>
                              <p:par>
                                <p:cTn id="2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1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5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4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5" fill="hold">
                            <p:stCondLst>
                              <p:cond delay="12500"/>
                            </p:stCondLst>
                            <p:childTnLst>
                              <p:par>
                                <p:cTn id="26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2" fill="hold">
                            <p:stCondLst>
                              <p:cond delay="13000"/>
                            </p:stCondLst>
                            <p:childTnLst>
                              <p:par>
                                <p:cTn id="27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8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9" fill="hold">
                            <p:stCondLst>
                              <p:cond delay="13500"/>
                            </p:stCondLst>
                            <p:childTnLst>
                              <p:par>
                                <p:cTn id="28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5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6" fill="hold">
                            <p:stCondLst>
                              <p:cond delay="14000"/>
                            </p:stCondLst>
                            <p:childTnLst>
                              <p:par>
                                <p:cTn id="28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3" fill="hold">
                      <p:stCondLst>
                        <p:cond delay="indefinite"/>
                      </p:stCondLst>
                      <p:childTnLst>
                        <p:par>
                          <p:cTn id="294" fill="hold">
                            <p:stCondLst>
                              <p:cond delay="0"/>
                            </p:stCondLst>
                            <p:childTnLst>
                              <p:par>
                                <p:cTn id="2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8" fill="hold">
                            <p:stCondLst>
                              <p:cond delay="500"/>
                            </p:stCondLst>
                            <p:childTnLst>
                              <p:par>
                                <p:cTn id="29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2" fill="hold">
                            <p:stCondLst>
                              <p:cond delay="1000"/>
                            </p:stCondLst>
                            <p:childTnLst>
                              <p:par>
                                <p:cTn id="303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0486 0.27292 " pathEditMode="relative" ptsTypes="AA">
                                      <p:cBhvr>
                                        <p:cTn id="304" dur="20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0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0486 0.27292 " pathEditMode="relative" ptsTypes="AA">
                                      <p:cBhvr>
                                        <p:cTn id="306" dur="2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0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8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1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3" fill="hold">
                            <p:stCondLst>
                              <p:cond delay="3000"/>
                            </p:stCondLst>
                            <p:childTnLst>
                              <p:par>
                                <p:cTn id="3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0" fill="hold">
                            <p:stCondLst>
                              <p:cond delay="3500"/>
                            </p:stCondLst>
                            <p:childTnLst>
                              <p:par>
                                <p:cTn id="321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13385 0.27292 " pathEditMode="relative" ptsTypes="AA">
                                      <p:cBhvr>
                                        <p:cTn id="322" dur="2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23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13385 0.27292 " pathEditMode="relative" ptsTypes="AA">
                                      <p:cBhvr>
                                        <p:cTn id="324" dur="2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25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6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9" dur="2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1" fill="hold">
                            <p:stCondLst>
                              <p:cond delay="5500"/>
                            </p:stCondLst>
                            <p:childTnLst>
                              <p:par>
                                <p:cTn id="3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8" fill="hold">
                            <p:stCondLst>
                              <p:cond delay="6000"/>
                            </p:stCondLst>
                            <p:childTnLst>
                              <p:par>
                                <p:cTn id="339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12604 0.2206 " pathEditMode="relative" ptsTypes="AA">
                                      <p:cBhvr>
                                        <p:cTn id="340" dur="2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41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12604 0.2206 " pathEditMode="relative" ptsTypes="AA">
                                      <p:cBhvr>
                                        <p:cTn id="342" dur="2000" fill="hold"/>
                                        <p:tgtEl>
                                          <p:spTgt spid="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4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4"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7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9" fill="hold">
                            <p:stCondLst>
                              <p:cond delay="8000"/>
                            </p:stCondLst>
                            <p:childTnLst>
                              <p:par>
                                <p:cTn id="35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5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6" fill="hold">
                            <p:stCondLst>
                              <p:cond delay="8500"/>
                            </p:stCondLst>
                            <p:childTnLst>
                              <p:par>
                                <p:cTn id="357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39 0.00463 L 0.16406 0.29884 " pathEditMode="relative" ptsTypes="AA">
                                      <p:cBhvr>
                                        <p:cTn id="358" dur="2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5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0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2" fill="hold">
                            <p:stCondLst>
                              <p:cond delay="10500"/>
                            </p:stCondLst>
                            <p:childTnLst>
                              <p:par>
                                <p:cTn id="36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6" fill="hold">
                            <p:stCondLst>
                              <p:cond delay="11000"/>
                            </p:stCondLst>
                            <p:childTnLst>
                              <p:par>
                                <p:cTn id="367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15747 0.27292 " pathEditMode="relative" ptsTypes="AA">
                                      <p:cBhvr>
                                        <p:cTn id="368" dur="20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69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15747 0.27292 " pathEditMode="relative" ptsTypes="AA">
                                      <p:cBhvr>
                                        <p:cTn id="370" dur="2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7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2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5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7" fill="hold">
                            <p:stCondLst>
                              <p:cond delay="13000"/>
                            </p:stCondLst>
                            <p:childTnLst>
                              <p:par>
                                <p:cTn id="37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4" fill="hold">
                            <p:stCondLst>
                              <p:cond delay="13500"/>
                            </p:stCondLst>
                            <p:childTnLst>
                              <p:par>
                                <p:cTn id="385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16528 0.29398 " pathEditMode="relative" ptsTypes="AA">
                                      <p:cBhvr>
                                        <p:cTn id="386" dur="2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87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16528 0.29398 " pathEditMode="relative" ptsTypes="AA">
                                      <p:cBhvr>
                                        <p:cTn id="388" dur="2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8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0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3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5" fill="hold">
                            <p:stCondLst>
                              <p:cond delay="15500"/>
                            </p:stCondLst>
                            <p:childTnLst>
                              <p:par>
                                <p:cTn id="39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2" fill="hold">
                            <p:stCondLst>
                              <p:cond delay="16000"/>
                            </p:stCondLst>
                            <p:childTnLst>
                              <p:par>
                                <p:cTn id="403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22848 0.24143 " pathEditMode="relative" ptsTypes="AA">
                                      <p:cBhvr>
                                        <p:cTn id="404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05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22848 0.24143 " pathEditMode="relative" ptsTypes="AA">
                                      <p:cBhvr>
                                        <p:cTn id="406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0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8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1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3" fill="hold">
                            <p:stCondLst>
                              <p:cond delay="18000"/>
                            </p:stCondLst>
                            <p:childTnLst>
                              <p:par>
                                <p:cTn id="4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0" fill="hold">
                            <p:stCondLst>
                              <p:cond delay="18500"/>
                            </p:stCondLst>
                            <p:childTnLst>
                              <p:par>
                                <p:cTn id="421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6 -0.00578 L -0.33594 0.26713 " pathEditMode="relative" ptsTypes="AA">
                                      <p:cBhvr>
                                        <p:cTn id="422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42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24" dur="20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6" fill="hold">
                            <p:stCondLst>
                              <p:cond delay="20500"/>
                            </p:stCondLst>
                            <p:childTnLst>
                              <p:par>
                                <p:cTn id="4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0" fill="hold">
                            <p:stCondLst>
                              <p:cond delay="21000"/>
                            </p:stCondLst>
                            <p:childTnLst>
                              <p:par>
                                <p:cTn id="43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6" fill="hold">
                            <p:stCondLst>
                              <p:cond delay="23000"/>
                            </p:stCondLst>
                            <p:childTnLst>
                              <p:par>
                                <p:cTn id="4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9" dur="1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2" dur="1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3" fill="hold">
                            <p:stCondLst>
                              <p:cond delay="24000"/>
                            </p:stCondLst>
                            <p:childTnLst>
                              <p:par>
                                <p:cTn id="45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6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9" dur="2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8" grpId="0"/>
      <p:bldP spid="19" grpId="0" animBg="1"/>
      <p:bldP spid="20" grpId="0" animBg="1"/>
      <p:bldP spid="21" grpId="0" animBg="1"/>
      <p:bldP spid="22" grpId="0" animBg="1"/>
      <p:bldP spid="23" grpId="0" animBg="1"/>
      <p:bldP spid="24" grpId="0"/>
      <p:bldP spid="25" grpId="0" animBg="1"/>
      <p:bldP spid="26" grpId="0"/>
      <p:bldP spid="27" grpId="0"/>
      <p:bldP spid="28" grpId="0"/>
      <p:bldP spid="29" grpId="0"/>
      <p:bldP spid="30" grpId="0"/>
      <p:bldP spid="31" grpId="0"/>
      <p:bldP spid="32" grpId="0"/>
      <p:bldP spid="33" grpId="0"/>
      <p:bldP spid="34" grpId="0"/>
      <p:bldP spid="35" grpId="0" animBg="1"/>
      <p:bldP spid="40" grpId="0" animBg="1"/>
      <p:bldP spid="41" grpId="0" animBg="1"/>
      <p:bldP spid="42" grpId="0" animBg="1"/>
      <p:bldP spid="43" grpId="0" animBg="1"/>
      <p:bldP spid="49" grpId="0"/>
      <p:bldP spid="50" grpId="0"/>
      <p:bldP spid="51" grpId="0"/>
      <p:bldP spid="61" grpId="0"/>
      <p:bldP spid="62" grpId="0" animBg="1"/>
      <p:bldP spid="63" grpId="0"/>
      <p:bldP spid="64" grpId="0"/>
      <p:bldP spid="65" grpId="0"/>
      <p:bldP spid="66" grpId="0"/>
      <p:bldP spid="67" grpId="0"/>
      <p:bldP spid="68" grpId="0"/>
      <p:bldP spid="69" grpId="0"/>
      <p:bldP spid="70" grpId="0"/>
      <p:bldP spid="71" grpId="0"/>
      <p:bldP spid="72" grpId="0" animBg="1"/>
      <p:bldP spid="77" grpId="0" animBg="1"/>
      <p:bldP spid="78" grpId="0" animBg="1"/>
      <p:bldP spid="79" grpId="0" animBg="1"/>
      <p:bldP spid="80" grpId="0" animBg="1"/>
      <p:bldP spid="86" grpId="0"/>
      <p:bldP spid="87" grpId="0"/>
      <p:bldP spid="88" grpId="0"/>
      <p:bldP spid="98" grpId="0" animBg="1"/>
      <p:bldP spid="99" grpId="0"/>
      <p:bldP spid="100" grpId="0"/>
      <p:bldP spid="101" grpId="0" animBg="1"/>
      <p:bldP spid="102" grpId="0" animBg="1"/>
      <p:bldP spid="103" grpId="0" animBg="1"/>
      <p:bldP spid="104" grpId="0" animBg="1"/>
      <p:bldP spid="105" grpId="0" animBg="1"/>
      <p:bldP spid="10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90693" y="1266629"/>
            <a:ext cx="2857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accent5">
                    <a:lumMod val="50000"/>
                  </a:schemeClr>
                </a:solidFill>
                <a:effectLst/>
                <a:uLnTx/>
                <a:uFillTx/>
              </a:rPr>
              <a:t>H</a:t>
            </a:r>
            <a:endParaRPr kumimoji="0" lang="ru-RU" sz="2800" b="0" i="0" u="none" strike="noStrike" kern="0" cap="none" spc="0" normalizeH="0" baseline="0" noProof="0" dirty="0">
              <a:ln>
                <a:noFill/>
              </a:ln>
              <a:solidFill>
                <a:schemeClr val="accent5">
                  <a:lumMod val="50000"/>
                </a:schemeClr>
              </a:solidFill>
              <a:effectLst/>
              <a:uLnTx/>
              <a:uFillTx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634097" y="1266629"/>
            <a:ext cx="2857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</a:rPr>
              <a:t>F</a:t>
            </a:r>
            <a:endParaRPr kumimoji="0" lang="ru-RU" sz="2800" b="0" i="0" u="none" strike="noStrike" kern="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2419255" y="1909571"/>
            <a:ext cx="428628" cy="428628"/>
          </a:xfrm>
          <a:prstGeom prst="ellipse">
            <a:avLst/>
          </a:prstGeom>
          <a:ln/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Овал 6"/>
          <p:cNvSpPr/>
          <p:nvPr/>
        </p:nvSpPr>
        <p:spPr>
          <a:xfrm>
            <a:off x="6491221" y="1909571"/>
            <a:ext cx="428628" cy="428628"/>
          </a:xfrm>
          <a:prstGeom prst="ellipse">
            <a:avLst/>
          </a:prstGeom>
          <a:ln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76379" y="3052579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</a:rPr>
              <a:t>1s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490693" y="2909703"/>
            <a:ext cx="3571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</a:rPr>
              <a:t>1</a:t>
            </a:r>
            <a:endParaRPr kumimoji="0" lang="ru-RU" sz="1400" b="0" i="0" u="none" strike="noStrike" kern="0" cap="none" spc="0" normalizeH="0" baseline="0" noProof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919321" y="2552513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</a:rPr>
              <a:t>1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419255" y="1909571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</a:rPr>
              <a:t>+1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491221" y="1909571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884106"/>
                </a:solidFill>
                <a:effectLst/>
                <a:uLnTx/>
                <a:uFillTx/>
              </a:rPr>
              <a:t>+9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rgbClr val="884106"/>
              </a:solidFill>
              <a:effectLst/>
              <a:uLnTx/>
              <a:uFillTx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348345" y="3052579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884106"/>
                </a:solidFill>
                <a:effectLst/>
                <a:uLnTx/>
                <a:uFillTx/>
              </a:rPr>
              <a:t>1s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rgbClr val="884106"/>
              </a:solidFill>
              <a:effectLst/>
              <a:uLnTx/>
              <a:uFillTx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776973" y="3052579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884106"/>
                </a:solidFill>
                <a:effectLst/>
                <a:uLnTx/>
                <a:uFillTx/>
              </a:rPr>
              <a:t>2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884106"/>
                </a:solidFill>
                <a:effectLst/>
                <a:uLnTx/>
                <a:uFillTx/>
              </a:rPr>
              <a:t>s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rgbClr val="884106"/>
              </a:solidFill>
              <a:effectLst/>
              <a:uLnTx/>
              <a:uFillTx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205601" y="3052579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884106"/>
                </a:solidFill>
                <a:effectLst/>
                <a:uLnTx/>
                <a:uFillTx/>
              </a:rPr>
              <a:t>2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884106"/>
                </a:solidFill>
                <a:effectLst/>
                <a:uLnTx/>
                <a:uFillTx/>
              </a:rPr>
              <a:t>p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rgbClr val="884106"/>
              </a:solidFill>
              <a:effectLst/>
              <a:uLnTx/>
              <a:uFillTx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562659" y="2909703"/>
            <a:ext cx="3571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884106"/>
                </a:solidFill>
                <a:effectLst/>
                <a:uLnTx/>
                <a:uFillTx/>
              </a:rPr>
              <a:t>2</a:t>
            </a:r>
            <a:endParaRPr kumimoji="0" lang="ru-RU" sz="1400" b="0" i="0" u="none" strike="noStrike" kern="0" cap="none" spc="0" normalizeH="0" baseline="0" noProof="0" dirty="0">
              <a:ln>
                <a:noFill/>
              </a:ln>
              <a:solidFill>
                <a:srgbClr val="884106"/>
              </a:solidFill>
              <a:effectLst/>
              <a:uLnTx/>
              <a:uFillTx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991287" y="2909703"/>
            <a:ext cx="3571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884106"/>
                </a:solidFill>
                <a:effectLst/>
                <a:uLnTx/>
                <a:uFillTx/>
              </a:rPr>
              <a:t>2</a:t>
            </a:r>
            <a:endParaRPr kumimoji="0" lang="ru-RU" sz="1400" b="0" i="0" u="none" strike="noStrike" kern="0" cap="none" spc="0" normalizeH="0" baseline="0" noProof="0" dirty="0">
              <a:ln>
                <a:noFill/>
              </a:ln>
              <a:solidFill>
                <a:srgbClr val="884106"/>
              </a:solidFill>
              <a:effectLst/>
              <a:uLnTx/>
              <a:uFillTx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491353" y="2909703"/>
            <a:ext cx="3571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884106"/>
                </a:solidFill>
                <a:effectLst/>
                <a:uLnTx/>
                <a:uFillTx/>
              </a:rPr>
              <a:t>5</a:t>
            </a:r>
            <a:endParaRPr kumimoji="0" lang="ru-RU" sz="1400" b="0" i="0" u="none" strike="noStrike" kern="0" cap="none" spc="0" normalizeH="0" baseline="0" noProof="0" dirty="0">
              <a:ln>
                <a:noFill/>
              </a:ln>
              <a:solidFill>
                <a:srgbClr val="884106"/>
              </a:solidFill>
              <a:effectLst/>
              <a:uLnTx/>
              <a:uFillTx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919849" y="2552513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884106"/>
                </a:solidFill>
                <a:effectLst/>
                <a:uLnTx/>
                <a:uFillTx/>
              </a:rPr>
              <a:t>2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rgbClr val="884106"/>
              </a:solidFill>
              <a:effectLst/>
              <a:uLnTx/>
              <a:uFillTx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7277039" y="2552513"/>
            <a:ext cx="3571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884106"/>
                </a:solidFill>
                <a:effectLst/>
                <a:uLnTx/>
                <a:uFillTx/>
              </a:rPr>
              <a:t>7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rgbClr val="884106"/>
              </a:solidFill>
              <a:effectLst/>
              <a:uLnTx/>
              <a:uFillTx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6419783" y="4267025"/>
            <a:ext cx="357190" cy="357190"/>
          </a:xfrm>
          <a:prstGeom prst="rect">
            <a:avLst/>
          </a:prstGeom>
          <a:noFill/>
          <a:ln w="25400" cap="flat" cmpd="sng" algn="ctr">
            <a:solidFill>
              <a:srgbClr val="884106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347817" y="3766959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</a:rPr>
              <a:t>1s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</a:endParaRPr>
          </a:p>
        </p:txBody>
      </p:sp>
      <p:cxnSp>
        <p:nvCxnSpPr>
          <p:cNvPr id="23" name="Прямая со стрелкой 22"/>
          <p:cNvCxnSpPr/>
          <p:nvPr/>
        </p:nvCxnSpPr>
        <p:spPr>
          <a:xfrm rot="5400000" flipH="1" flipV="1">
            <a:off x="2670082" y="3873322"/>
            <a:ext cx="214314" cy="1588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arrow"/>
          </a:ln>
          <a:effectLst/>
        </p:spPr>
      </p:cxnSp>
      <p:cxnSp>
        <p:nvCxnSpPr>
          <p:cNvPr id="24" name="Прямая со стрелкой 23"/>
          <p:cNvCxnSpPr/>
          <p:nvPr/>
        </p:nvCxnSpPr>
        <p:spPr>
          <a:xfrm rot="5400000" flipH="1" flipV="1">
            <a:off x="6384858" y="4444826"/>
            <a:ext cx="214314" cy="1588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arrow"/>
          </a:ln>
          <a:effectLst/>
        </p:spPr>
      </p:cxnSp>
      <p:cxnSp>
        <p:nvCxnSpPr>
          <p:cNvPr id="25" name="Прямая со стрелкой 24"/>
          <p:cNvCxnSpPr/>
          <p:nvPr/>
        </p:nvCxnSpPr>
        <p:spPr>
          <a:xfrm rot="5400000">
            <a:off x="6527734" y="4444826"/>
            <a:ext cx="214314" cy="1588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arrow"/>
          </a:ln>
          <a:effectLst/>
        </p:spPr>
      </p:cxnSp>
      <p:cxnSp>
        <p:nvCxnSpPr>
          <p:cNvPr id="26" name="Прямая со стрелкой 25"/>
          <p:cNvCxnSpPr/>
          <p:nvPr/>
        </p:nvCxnSpPr>
        <p:spPr>
          <a:xfrm rot="5400000" flipH="1" flipV="1">
            <a:off x="6742048" y="4087636"/>
            <a:ext cx="214314" cy="1588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arrow"/>
          </a:ln>
          <a:effectLst/>
        </p:spPr>
      </p:cxnSp>
      <p:cxnSp>
        <p:nvCxnSpPr>
          <p:cNvPr id="27" name="Прямая со стрелкой 26"/>
          <p:cNvCxnSpPr/>
          <p:nvPr/>
        </p:nvCxnSpPr>
        <p:spPr>
          <a:xfrm rot="5400000">
            <a:off x="6884924" y="4087636"/>
            <a:ext cx="214314" cy="1588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arrow"/>
          </a:ln>
          <a:effectLst/>
        </p:spPr>
      </p:cxnSp>
      <p:sp>
        <p:nvSpPr>
          <p:cNvPr id="28" name="Прямоугольник 27"/>
          <p:cNvSpPr/>
          <p:nvPr/>
        </p:nvSpPr>
        <p:spPr>
          <a:xfrm>
            <a:off x="2705007" y="3695521"/>
            <a:ext cx="357190" cy="357190"/>
          </a:xfrm>
          <a:prstGeom prst="rect">
            <a:avLst/>
          </a:prstGeom>
          <a:noFill/>
          <a:ln w="25400" cap="flat" cmpd="sng" algn="ctr">
            <a:solidFill>
              <a:schemeClr val="accent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6776973" y="3909835"/>
            <a:ext cx="357190" cy="357190"/>
          </a:xfrm>
          <a:prstGeom prst="rect">
            <a:avLst/>
          </a:prstGeom>
          <a:noFill/>
          <a:ln w="25400" cap="flat" cmpd="sng" algn="ctr">
            <a:solidFill>
              <a:srgbClr val="884106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7134163" y="3552645"/>
            <a:ext cx="357190" cy="357190"/>
          </a:xfrm>
          <a:prstGeom prst="rect">
            <a:avLst/>
          </a:prstGeom>
          <a:noFill/>
          <a:ln w="25400" cap="flat" cmpd="sng" algn="ctr">
            <a:solidFill>
              <a:srgbClr val="884106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7491353" y="3552645"/>
            <a:ext cx="357190" cy="357190"/>
          </a:xfrm>
          <a:prstGeom prst="rect">
            <a:avLst/>
          </a:prstGeom>
          <a:noFill/>
          <a:ln w="25400" cap="flat" cmpd="sng" algn="ctr">
            <a:solidFill>
              <a:srgbClr val="884106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7848543" y="3552645"/>
            <a:ext cx="357190" cy="357190"/>
          </a:xfrm>
          <a:prstGeom prst="rect">
            <a:avLst/>
          </a:prstGeom>
          <a:noFill/>
          <a:ln w="25400" cap="flat" cmpd="sng" algn="ctr">
            <a:solidFill>
              <a:srgbClr val="884106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33" name="Прямая со стрелкой 32"/>
          <p:cNvCxnSpPr/>
          <p:nvPr/>
        </p:nvCxnSpPr>
        <p:spPr>
          <a:xfrm rot="5400000" flipH="1" flipV="1">
            <a:off x="7099238" y="3730446"/>
            <a:ext cx="214314" cy="1588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arrow"/>
          </a:ln>
          <a:effectLst/>
        </p:spPr>
      </p:cxnSp>
      <p:cxnSp>
        <p:nvCxnSpPr>
          <p:cNvPr id="34" name="Прямая со стрелкой 33"/>
          <p:cNvCxnSpPr/>
          <p:nvPr/>
        </p:nvCxnSpPr>
        <p:spPr>
          <a:xfrm rot="5400000">
            <a:off x="7242114" y="3730446"/>
            <a:ext cx="214314" cy="1588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arrow"/>
          </a:ln>
          <a:effectLst/>
        </p:spPr>
      </p:cxnSp>
      <p:cxnSp>
        <p:nvCxnSpPr>
          <p:cNvPr id="35" name="Прямая со стрелкой 34"/>
          <p:cNvCxnSpPr/>
          <p:nvPr/>
        </p:nvCxnSpPr>
        <p:spPr>
          <a:xfrm rot="5400000" flipH="1" flipV="1">
            <a:off x="7456428" y="3730446"/>
            <a:ext cx="214314" cy="1588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arrow"/>
          </a:ln>
          <a:effectLst/>
        </p:spPr>
      </p:cxnSp>
      <p:cxnSp>
        <p:nvCxnSpPr>
          <p:cNvPr id="36" name="Прямая со стрелкой 35"/>
          <p:cNvCxnSpPr/>
          <p:nvPr/>
        </p:nvCxnSpPr>
        <p:spPr>
          <a:xfrm rot="5400000">
            <a:off x="7599304" y="3730446"/>
            <a:ext cx="214314" cy="1588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arrow"/>
          </a:ln>
          <a:effectLst/>
        </p:spPr>
      </p:cxnSp>
      <p:cxnSp>
        <p:nvCxnSpPr>
          <p:cNvPr id="37" name="Прямая со стрелкой 36"/>
          <p:cNvCxnSpPr/>
          <p:nvPr/>
        </p:nvCxnSpPr>
        <p:spPr>
          <a:xfrm rot="5400000" flipH="1" flipV="1">
            <a:off x="7813618" y="3730446"/>
            <a:ext cx="214314" cy="1588"/>
          </a:xfrm>
          <a:prstGeom prst="straightConnector1">
            <a:avLst/>
          </a:prstGeom>
          <a:noFill/>
          <a:ln w="19050" cap="flat" cmpd="sng" algn="ctr">
            <a:solidFill>
              <a:sysClr val="windowText" lastClr="000000"/>
            </a:solidFill>
            <a:prstDash val="solid"/>
            <a:tailEnd type="arrow"/>
          </a:ln>
          <a:effectLst/>
        </p:spPr>
      </p:cxnSp>
      <p:sp>
        <p:nvSpPr>
          <p:cNvPr id="38" name="TextBox 37"/>
          <p:cNvSpPr txBox="1"/>
          <p:nvPr/>
        </p:nvSpPr>
        <p:spPr>
          <a:xfrm>
            <a:off x="6062593" y="4267025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884106"/>
                </a:solidFill>
                <a:effectLst/>
                <a:uLnTx/>
                <a:uFillTx/>
              </a:rPr>
              <a:t>1s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rgbClr val="884106"/>
              </a:solidFill>
              <a:effectLst/>
              <a:uLnTx/>
              <a:uFillTx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6419783" y="3909835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884106"/>
                </a:solidFill>
                <a:effectLst/>
                <a:uLnTx/>
                <a:uFillTx/>
              </a:rPr>
              <a:t>2</a:t>
            </a: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884106"/>
                </a:solidFill>
                <a:effectLst/>
                <a:uLnTx/>
                <a:uFillTx/>
              </a:rPr>
              <a:t>s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rgbClr val="884106"/>
              </a:solidFill>
              <a:effectLst/>
              <a:uLnTx/>
              <a:uFillTx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776973" y="3552645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884106"/>
                </a:solidFill>
                <a:effectLst/>
                <a:uLnTx/>
                <a:uFillTx/>
              </a:rPr>
              <a:t>2</a:t>
            </a:r>
            <a:r>
              <a: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884106"/>
                </a:solidFill>
                <a:effectLst/>
                <a:uLnTx/>
                <a:uFillTx/>
              </a:rPr>
              <a:t>p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rgbClr val="884106"/>
              </a:solidFill>
              <a:effectLst/>
              <a:uLnTx/>
              <a:uFillTx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990891" y="5338595"/>
            <a:ext cx="2857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</a:rPr>
              <a:t>H</a:t>
            </a:r>
            <a:endParaRPr kumimoji="0" lang="ru-RU" sz="4000" b="0" i="0" u="none" strike="noStrike" kern="0" cap="none" spc="0" normalizeH="0" baseline="0" noProof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135797" y="5341842"/>
            <a:ext cx="2857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0" cap="none" spc="0" normalizeH="0" baseline="0" noProof="0" dirty="0">
                <a:ln>
                  <a:noFill/>
                </a:ln>
                <a:solidFill>
                  <a:srgbClr val="884106"/>
                </a:solidFill>
                <a:effectLst/>
                <a:uLnTx/>
                <a:uFillTx/>
              </a:rPr>
              <a:t>F</a:t>
            </a:r>
            <a:endParaRPr kumimoji="0" lang="ru-RU" sz="4000" b="0" i="0" u="none" strike="noStrike" kern="0" cap="none" spc="0" normalizeH="0" baseline="0" noProof="0" dirty="0">
              <a:ln>
                <a:noFill/>
              </a:ln>
              <a:solidFill>
                <a:srgbClr val="884106"/>
              </a:solidFill>
              <a:effectLst/>
              <a:uLnTx/>
              <a:uFillTx/>
            </a:endParaRPr>
          </a:p>
        </p:txBody>
      </p:sp>
      <p:sp>
        <p:nvSpPr>
          <p:cNvPr id="43" name="Овал 42"/>
          <p:cNvSpPr/>
          <p:nvPr/>
        </p:nvSpPr>
        <p:spPr>
          <a:xfrm>
            <a:off x="4776709" y="5552909"/>
            <a:ext cx="71438" cy="71438"/>
          </a:xfrm>
          <a:prstGeom prst="ellipse">
            <a:avLst/>
          </a:prstGeom>
          <a:solidFill>
            <a:srgbClr val="884106"/>
          </a:solidFill>
          <a:ln w="25400" cap="flat" cmpd="sng" algn="ctr">
            <a:solidFill>
              <a:srgbClr val="884106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4" name="Овал 43"/>
          <p:cNvSpPr/>
          <p:nvPr/>
        </p:nvSpPr>
        <p:spPr>
          <a:xfrm>
            <a:off x="5242954" y="5338595"/>
            <a:ext cx="71438" cy="71438"/>
          </a:xfrm>
          <a:prstGeom prst="ellipse">
            <a:avLst/>
          </a:prstGeom>
          <a:solidFill>
            <a:srgbClr val="884106"/>
          </a:solidFill>
          <a:ln w="25400" cap="flat" cmpd="sng" algn="ctr">
            <a:solidFill>
              <a:srgbClr val="884106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5" name="Овал 44"/>
          <p:cNvSpPr/>
          <p:nvPr/>
        </p:nvSpPr>
        <p:spPr>
          <a:xfrm>
            <a:off x="5459533" y="5338595"/>
            <a:ext cx="71438" cy="71438"/>
          </a:xfrm>
          <a:prstGeom prst="ellipse">
            <a:avLst/>
          </a:prstGeom>
          <a:solidFill>
            <a:srgbClr val="884106"/>
          </a:solidFill>
          <a:ln w="25400" cap="flat" cmpd="sng" algn="ctr">
            <a:solidFill>
              <a:srgbClr val="884106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6" name="Овал 45"/>
          <p:cNvSpPr/>
          <p:nvPr/>
        </p:nvSpPr>
        <p:spPr>
          <a:xfrm>
            <a:off x="5633965" y="5552909"/>
            <a:ext cx="71438" cy="71438"/>
          </a:xfrm>
          <a:prstGeom prst="ellipse">
            <a:avLst/>
          </a:prstGeom>
          <a:solidFill>
            <a:srgbClr val="884106"/>
          </a:solidFill>
          <a:ln w="25400" cap="flat" cmpd="sng" algn="ctr">
            <a:solidFill>
              <a:srgbClr val="884106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7" name="Овал 46"/>
          <p:cNvSpPr/>
          <p:nvPr/>
        </p:nvSpPr>
        <p:spPr>
          <a:xfrm>
            <a:off x="5633965" y="5767223"/>
            <a:ext cx="71438" cy="71438"/>
          </a:xfrm>
          <a:prstGeom prst="ellipse">
            <a:avLst/>
          </a:prstGeom>
          <a:solidFill>
            <a:srgbClr val="884106"/>
          </a:solidFill>
          <a:ln w="25400" cap="flat" cmpd="sng" algn="ctr">
            <a:solidFill>
              <a:srgbClr val="884106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8" name="Овал 47"/>
          <p:cNvSpPr/>
          <p:nvPr/>
        </p:nvSpPr>
        <p:spPr>
          <a:xfrm>
            <a:off x="5459533" y="5983772"/>
            <a:ext cx="71438" cy="71438"/>
          </a:xfrm>
          <a:prstGeom prst="ellipse">
            <a:avLst/>
          </a:prstGeom>
          <a:solidFill>
            <a:srgbClr val="884106"/>
          </a:solidFill>
          <a:ln w="25400" cap="flat" cmpd="sng" algn="ctr">
            <a:solidFill>
              <a:srgbClr val="884106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9" name="Овал 48"/>
          <p:cNvSpPr/>
          <p:nvPr/>
        </p:nvSpPr>
        <p:spPr>
          <a:xfrm>
            <a:off x="5260182" y="5975043"/>
            <a:ext cx="71438" cy="71438"/>
          </a:xfrm>
          <a:prstGeom prst="ellipse">
            <a:avLst/>
          </a:prstGeom>
          <a:solidFill>
            <a:srgbClr val="884106"/>
          </a:solidFill>
          <a:ln w="25400" cap="flat" cmpd="sng" algn="ctr">
            <a:solidFill>
              <a:srgbClr val="884106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0" name="Умножение 49"/>
          <p:cNvSpPr/>
          <p:nvPr/>
        </p:nvSpPr>
        <p:spPr>
          <a:xfrm>
            <a:off x="4705271" y="5695785"/>
            <a:ext cx="214314" cy="214314"/>
          </a:xfrm>
          <a:prstGeom prst="mathMultiply">
            <a:avLst/>
          </a:prstGeom>
          <a:solidFill>
            <a:schemeClr val="accent1"/>
          </a:solidFill>
          <a:ln w="25400" cap="flat" cmpd="sng" algn="ctr">
            <a:solidFill>
              <a:schemeClr val="accent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51" name="Прямая соединительная линия 50"/>
          <p:cNvCxnSpPr/>
          <p:nvPr/>
        </p:nvCxnSpPr>
        <p:spPr>
          <a:xfrm rot="5400000">
            <a:off x="4669552" y="5017124"/>
            <a:ext cx="214314" cy="0"/>
          </a:xfrm>
          <a:prstGeom prst="line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</a:ln>
          <a:effectLst/>
        </p:spPr>
      </p:cxnSp>
      <p:cxnSp>
        <p:nvCxnSpPr>
          <p:cNvPr id="52" name="Прямая соединительная линия 51"/>
          <p:cNvCxnSpPr/>
          <p:nvPr/>
        </p:nvCxnSpPr>
        <p:spPr>
          <a:xfrm rot="5400000">
            <a:off x="4669552" y="5374314"/>
            <a:ext cx="214314" cy="0"/>
          </a:xfrm>
          <a:prstGeom prst="line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</a:ln>
          <a:effectLst/>
        </p:spPr>
      </p:cxnSp>
      <p:cxnSp>
        <p:nvCxnSpPr>
          <p:cNvPr id="53" name="Прямая соединительная линия 52"/>
          <p:cNvCxnSpPr/>
          <p:nvPr/>
        </p:nvCxnSpPr>
        <p:spPr>
          <a:xfrm rot="5400000">
            <a:off x="4669552" y="6088694"/>
            <a:ext cx="214314" cy="0"/>
          </a:xfrm>
          <a:prstGeom prst="line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</a:ln>
          <a:effectLst/>
        </p:spPr>
      </p:cxnSp>
      <p:cxnSp>
        <p:nvCxnSpPr>
          <p:cNvPr id="54" name="Прямая соединительная линия 53"/>
          <p:cNvCxnSpPr/>
          <p:nvPr/>
        </p:nvCxnSpPr>
        <p:spPr>
          <a:xfrm rot="5400000">
            <a:off x="4669552" y="6445884"/>
            <a:ext cx="214314" cy="0"/>
          </a:xfrm>
          <a:prstGeom prst="line">
            <a:avLst/>
          </a:prstGeom>
          <a:noFill/>
          <a:ln w="9525" cap="flat" cmpd="sng" algn="ctr">
            <a:solidFill>
              <a:sysClr val="windowText" lastClr="000000"/>
            </a:solidFill>
            <a:prstDash val="solid"/>
          </a:ln>
          <a:effectLst/>
        </p:spPr>
      </p:cxnSp>
      <p:sp>
        <p:nvSpPr>
          <p:cNvPr id="55" name="TextBox 54"/>
          <p:cNvSpPr txBox="1"/>
          <p:nvPr/>
        </p:nvSpPr>
        <p:spPr>
          <a:xfrm>
            <a:off x="4062329" y="4624215"/>
            <a:ext cx="1285884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rPr>
              <a:t>Ось симметрии</a:t>
            </a:r>
            <a:endParaRPr kumimoji="0" lang="ru-RU" sz="12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2204941" y="1480943"/>
            <a:ext cx="5000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</a:rPr>
              <a:t>+1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</a:endParaRPr>
          </a:p>
        </p:txBody>
      </p:sp>
      <p:cxnSp>
        <p:nvCxnSpPr>
          <p:cNvPr id="57" name="Прямая со стрелкой 56"/>
          <p:cNvCxnSpPr/>
          <p:nvPr/>
        </p:nvCxnSpPr>
        <p:spPr>
          <a:xfrm rot="5400000" flipH="1" flipV="1">
            <a:off x="2670082" y="3873322"/>
            <a:ext cx="214314" cy="1588"/>
          </a:xfrm>
          <a:prstGeom prst="straightConnector1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tailEnd type="arrow"/>
          </a:ln>
          <a:effectLst/>
        </p:spPr>
      </p:cxnSp>
      <p:cxnSp>
        <p:nvCxnSpPr>
          <p:cNvPr id="58" name="Прямая со стрелкой 57"/>
          <p:cNvCxnSpPr/>
          <p:nvPr/>
        </p:nvCxnSpPr>
        <p:spPr>
          <a:xfrm rot="5400000" flipH="1" flipV="1">
            <a:off x="6384858" y="4444826"/>
            <a:ext cx="214314" cy="1588"/>
          </a:xfrm>
          <a:prstGeom prst="straightConnector1">
            <a:avLst/>
          </a:prstGeom>
          <a:noFill/>
          <a:ln w="19050" cap="flat" cmpd="sng" algn="ctr">
            <a:solidFill>
              <a:srgbClr val="884106"/>
            </a:solidFill>
            <a:prstDash val="solid"/>
            <a:tailEnd type="arrow"/>
          </a:ln>
          <a:effectLst/>
        </p:spPr>
      </p:cxnSp>
      <p:cxnSp>
        <p:nvCxnSpPr>
          <p:cNvPr id="59" name="Прямая со стрелкой 58"/>
          <p:cNvCxnSpPr/>
          <p:nvPr/>
        </p:nvCxnSpPr>
        <p:spPr>
          <a:xfrm rot="5400000">
            <a:off x="6527734" y="4444826"/>
            <a:ext cx="214314" cy="1588"/>
          </a:xfrm>
          <a:prstGeom prst="straightConnector1">
            <a:avLst/>
          </a:prstGeom>
          <a:noFill/>
          <a:ln w="19050" cap="flat" cmpd="sng" algn="ctr">
            <a:solidFill>
              <a:srgbClr val="884106"/>
            </a:solidFill>
            <a:prstDash val="solid"/>
            <a:tailEnd type="arrow"/>
          </a:ln>
          <a:effectLst/>
        </p:spPr>
      </p:cxnSp>
      <p:cxnSp>
        <p:nvCxnSpPr>
          <p:cNvPr id="60" name="Прямая со стрелкой 59"/>
          <p:cNvCxnSpPr/>
          <p:nvPr/>
        </p:nvCxnSpPr>
        <p:spPr>
          <a:xfrm rot="5400000" flipH="1" flipV="1">
            <a:off x="6742048" y="4087636"/>
            <a:ext cx="214314" cy="1588"/>
          </a:xfrm>
          <a:prstGeom prst="straightConnector1">
            <a:avLst/>
          </a:prstGeom>
          <a:noFill/>
          <a:ln w="19050" cap="flat" cmpd="sng" algn="ctr">
            <a:solidFill>
              <a:srgbClr val="884106"/>
            </a:solidFill>
            <a:prstDash val="solid"/>
            <a:tailEnd type="arrow"/>
          </a:ln>
          <a:effectLst/>
        </p:spPr>
      </p:cxnSp>
      <p:cxnSp>
        <p:nvCxnSpPr>
          <p:cNvPr id="61" name="Прямая со стрелкой 60"/>
          <p:cNvCxnSpPr/>
          <p:nvPr/>
        </p:nvCxnSpPr>
        <p:spPr>
          <a:xfrm rot="5400000">
            <a:off x="6884924" y="4087636"/>
            <a:ext cx="214314" cy="1588"/>
          </a:xfrm>
          <a:prstGeom prst="straightConnector1">
            <a:avLst/>
          </a:prstGeom>
          <a:noFill/>
          <a:ln w="19050" cap="flat" cmpd="sng" algn="ctr">
            <a:solidFill>
              <a:srgbClr val="884106"/>
            </a:solidFill>
            <a:prstDash val="solid"/>
            <a:tailEnd type="arrow"/>
          </a:ln>
          <a:effectLst/>
        </p:spPr>
      </p:cxnSp>
      <p:cxnSp>
        <p:nvCxnSpPr>
          <p:cNvPr id="62" name="Прямая со стрелкой 61"/>
          <p:cNvCxnSpPr/>
          <p:nvPr/>
        </p:nvCxnSpPr>
        <p:spPr>
          <a:xfrm rot="5400000" flipH="1" flipV="1">
            <a:off x="7099238" y="3730446"/>
            <a:ext cx="214314" cy="1588"/>
          </a:xfrm>
          <a:prstGeom prst="straightConnector1">
            <a:avLst/>
          </a:prstGeom>
          <a:noFill/>
          <a:ln w="19050" cap="flat" cmpd="sng" algn="ctr">
            <a:solidFill>
              <a:srgbClr val="884106"/>
            </a:solidFill>
            <a:prstDash val="solid"/>
            <a:tailEnd type="arrow"/>
          </a:ln>
          <a:effectLst/>
        </p:spPr>
      </p:cxnSp>
      <p:cxnSp>
        <p:nvCxnSpPr>
          <p:cNvPr id="63" name="Прямая со стрелкой 62"/>
          <p:cNvCxnSpPr/>
          <p:nvPr/>
        </p:nvCxnSpPr>
        <p:spPr>
          <a:xfrm rot="5400000" flipH="1" flipV="1">
            <a:off x="7456428" y="3730446"/>
            <a:ext cx="214314" cy="1588"/>
          </a:xfrm>
          <a:prstGeom prst="straightConnector1">
            <a:avLst/>
          </a:prstGeom>
          <a:noFill/>
          <a:ln w="19050" cap="flat" cmpd="sng" algn="ctr">
            <a:solidFill>
              <a:srgbClr val="884106"/>
            </a:solidFill>
            <a:prstDash val="solid"/>
            <a:tailEnd type="arrow"/>
          </a:ln>
          <a:effectLst/>
        </p:spPr>
      </p:cxnSp>
      <p:cxnSp>
        <p:nvCxnSpPr>
          <p:cNvPr id="64" name="Прямая со стрелкой 63"/>
          <p:cNvCxnSpPr/>
          <p:nvPr/>
        </p:nvCxnSpPr>
        <p:spPr>
          <a:xfrm rot="5400000" flipH="1" flipV="1">
            <a:off x="7813618" y="3730446"/>
            <a:ext cx="214314" cy="1588"/>
          </a:xfrm>
          <a:prstGeom prst="straightConnector1">
            <a:avLst/>
          </a:prstGeom>
          <a:noFill/>
          <a:ln w="19050" cap="flat" cmpd="sng" algn="ctr">
            <a:solidFill>
              <a:srgbClr val="884106"/>
            </a:solidFill>
            <a:prstDash val="solid"/>
            <a:tailEnd type="arrow"/>
          </a:ln>
          <a:effectLst/>
        </p:spPr>
      </p:cxnSp>
      <p:cxnSp>
        <p:nvCxnSpPr>
          <p:cNvPr id="65" name="Прямая со стрелкой 64"/>
          <p:cNvCxnSpPr/>
          <p:nvPr/>
        </p:nvCxnSpPr>
        <p:spPr>
          <a:xfrm rot="5400000">
            <a:off x="7242114" y="3730446"/>
            <a:ext cx="214314" cy="1588"/>
          </a:xfrm>
          <a:prstGeom prst="straightConnector1">
            <a:avLst/>
          </a:prstGeom>
          <a:noFill/>
          <a:ln w="19050" cap="flat" cmpd="sng" algn="ctr">
            <a:solidFill>
              <a:srgbClr val="884106"/>
            </a:solidFill>
            <a:prstDash val="solid"/>
            <a:tailEnd type="arrow"/>
          </a:ln>
          <a:effectLst/>
        </p:spPr>
      </p:cxnSp>
      <p:cxnSp>
        <p:nvCxnSpPr>
          <p:cNvPr id="66" name="Прямая со стрелкой 65"/>
          <p:cNvCxnSpPr/>
          <p:nvPr/>
        </p:nvCxnSpPr>
        <p:spPr>
          <a:xfrm rot="5400000">
            <a:off x="7599304" y="3730446"/>
            <a:ext cx="214314" cy="1588"/>
          </a:xfrm>
          <a:prstGeom prst="straightConnector1">
            <a:avLst/>
          </a:prstGeom>
          <a:noFill/>
          <a:ln w="19050" cap="flat" cmpd="sng" algn="ctr">
            <a:solidFill>
              <a:srgbClr val="884106"/>
            </a:solidFill>
            <a:prstDash val="solid"/>
            <a:tailEnd type="arrow"/>
          </a:ln>
          <a:effectLst/>
        </p:spPr>
      </p:cxnSp>
      <p:sp>
        <p:nvSpPr>
          <p:cNvPr id="67" name="TextBox 66"/>
          <p:cNvSpPr txBox="1"/>
          <p:nvPr/>
        </p:nvSpPr>
        <p:spPr>
          <a:xfrm>
            <a:off x="2919321" y="5052843"/>
            <a:ext cx="642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</a:rPr>
              <a:t>2.20</a:t>
            </a:r>
            <a:endParaRPr kumimoji="0" lang="ru-RU" sz="1800" b="0" i="0" u="none" strike="noStrike" kern="0" cap="none" spc="0" normalizeH="0" baseline="0" noProof="0" dirty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6348345" y="5124281"/>
            <a:ext cx="642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884106"/>
                </a:solidFill>
                <a:effectLst/>
                <a:uLnTx/>
                <a:uFillTx/>
              </a:rPr>
              <a:t>3.98</a:t>
            </a:r>
          </a:p>
        </p:txBody>
      </p:sp>
      <p:sp>
        <p:nvSpPr>
          <p:cNvPr id="69" name="Овал 68"/>
          <p:cNvSpPr/>
          <p:nvPr/>
        </p:nvSpPr>
        <p:spPr>
          <a:xfrm>
            <a:off x="3564161" y="5121034"/>
            <a:ext cx="1571636" cy="1143008"/>
          </a:xfrm>
          <a:prstGeom prst="ellipse">
            <a:avLst/>
          </a:prstGeom>
          <a:noFill/>
          <a:ln w="25400" cap="flat" cmpd="sng" algn="ctr">
            <a:solidFill>
              <a:srgbClr val="FFC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0" name="Овал 69"/>
          <p:cNvSpPr/>
          <p:nvPr/>
        </p:nvSpPr>
        <p:spPr>
          <a:xfrm>
            <a:off x="4562395" y="5121034"/>
            <a:ext cx="1571636" cy="1143008"/>
          </a:xfrm>
          <a:prstGeom prst="ellipse">
            <a:avLst/>
          </a:prstGeom>
          <a:noFill/>
          <a:ln w="25400" cap="flat" cmpd="sng" algn="ctr">
            <a:solidFill>
              <a:srgbClr val="FFC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1" name="Arc 12"/>
          <p:cNvSpPr>
            <a:spLocks/>
          </p:cNvSpPr>
          <p:nvPr/>
        </p:nvSpPr>
        <p:spPr bwMode="auto">
          <a:xfrm rot="3734765">
            <a:off x="2364864" y="1771153"/>
            <a:ext cx="766763" cy="985838"/>
          </a:xfrm>
          <a:custGeom>
            <a:avLst/>
            <a:gdLst>
              <a:gd name="G0" fmla="+- 3721 0 0"/>
              <a:gd name="G1" fmla="+- 21600 0 0"/>
              <a:gd name="G2" fmla="+- 21600 0 0"/>
              <a:gd name="T0" fmla="*/ 0 w 20869"/>
              <a:gd name="T1" fmla="*/ 323 h 21600"/>
              <a:gd name="T2" fmla="*/ 20869 w 20869"/>
              <a:gd name="T3" fmla="*/ 8466 h 21600"/>
              <a:gd name="T4" fmla="*/ 3721 w 20869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869" h="21600" fill="none" extrusionOk="0">
                <a:moveTo>
                  <a:pt x="-1" y="322"/>
                </a:moveTo>
                <a:cubicBezTo>
                  <a:pt x="1228" y="108"/>
                  <a:pt x="2473" y="-1"/>
                  <a:pt x="3721" y="0"/>
                </a:cubicBezTo>
                <a:cubicBezTo>
                  <a:pt x="10442" y="0"/>
                  <a:pt x="16781" y="3129"/>
                  <a:pt x="20869" y="8465"/>
                </a:cubicBezTo>
              </a:path>
              <a:path w="20869" h="21600" stroke="0" extrusionOk="0">
                <a:moveTo>
                  <a:pt x="-1" y="322"/>
                </a:moveTo>
                <a:cubicBezTo>
                  <a:pt x="1228" y="108"/>
                  <a:pt x="2473" y="-1"/>
                  <a:pt x="3721" y="0"/>
                </a:cubicBezTo>
                <a:cubicBezTo>
                  <a:pt x="10442" y="0"/>
                  <a:pt x="16781" y="3129"/>
                  <a:pt x="20869" y="8465"/>
                </a:cubicBezTo>
                <a:lnTo>
                  <a:pt x="3721" y="21600"/>
                </a:lnTo>
                <a:close/>
              </a:path>
            </a:pathLst>
          </a:custGeom>
          <a:noFill/>
          <a:ln w="38100">
            <a:solidFill>
              <a:schemeClr val="tx2">
                <a:lumMod val="60000"/>
                <a:lumOff val="40000"/>
              </a:schemeClr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2" name="Arc 12"/>
          <p:cNvSpPr>
            <a:spLocks/>
          </p:cNvSpPr>
          <p:nvPr/>
        </p:nvSpPr>
        <p:spPr bwMode="auto">
          <a:xfrm rot="3734765">
            <a:off x="6436827" y="1771153"/>
            <a:ext cx="766763" cy="985838"/>
          </a:xfrm>
          <a:custGeom>
            <a:avLst/>
            <a:gdLst>
              <a:gd name="G0" fmla="+- 3721 0 0"/>
              <a:gd name="G1" fmla="+- 21600 0 0"/>
              <a:gd name="G2" fmla="+- 21600 0 0"/>
              <a:gd name="T0" fmla="*/ 0 w 20869"/>
              <a:gd name="T1" fmla="*/ 323 h 21600"/>
              <a:gd name="T2" fmla="*/ 20869 w 20869"/>
              <a:gd name="T3" fmla="*/ 8466 h 21600"/>
              <a:gd name="T4" fmla="*/ 3721 w 20869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869" h="21600" fill="none" extrusionOk="0">
                <a:moveTo>
                  <a:pt x="-1" y="322"/>
                </a:moveTo>
                <a:cubicBezTo>
                  <a:pt x="1228" y="108"/>
                  <a:pt x="2473" y="-1"/>
                  <a:pt x="3721" y="0"/>
                </a:cubicBezTo>
                <a:cubicBezTo>
                  <a:pt x="10442" y="0"/>
                  <a:pt x="16781" y="3129"/>
                  <a:pt x="20869" y="8465"/>
                </a:cubicBezTo>
              </a:path>
              <a:path w="20869" h="21600" stroke="0" extrusionOk="0">
                <a:moveTo>
                  <a:pt x="-1" y="322"/>
                </a:moveTo>
                <a:cubicBezTo>
                  <a:pt x="1228" y="108"/>
                  <a:pt x="2473" y="-1"/>
                  <a:pt x="3721" y="0"/>
                </a:cubicBezTo>
                <a:cubicBezTo>
                  <a:pt x="10442" y="0"/>
                  <a:pt x="16781" y="3129"/>
                  <a:pt x="20869" y="8465"/>
                </a:cubicBezTo>
                <a:lnTo>
                  <a:pt x="3721" y="21600"/>
                </a:lnTo>
                <a:close/>
              </a:path>
            </a:pathLst>
          </a:custGeom>
          <a:noFill/>
          <a:ln w="38100">
            <a:solidFill>
              <a:srgbClr val="FFC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3" name="Arc 12"/>
          <p:cNvSpPr>
            <a:spLocks/>
          </p:cNvSpPr>
          <p:nvPr/>
        </p:nvSpPr>
        <p:spPr bwMode="auto">
          <a:xfrm rot="3734765">
            <a:off x="6794019" y="1771153"/>
            <a:ext cx="766763" cy="985838"/>
          </a:xfrm>
          <a:custGeom>
            <a:avLst/>
            <a:gdLst>
              <a:gd name="G0" fmla="+- 3721 0 0"/>
              <a:gd name="G1" fmla="+- 21600 0 0"/>
              <a:gd name="G2" fmla="+- 21600 0 0"/>
              <a:gd name="T0" fmla="*/ 0 w 20869"/>
              <a:gd name="T1" fmla="*/ 323 h 21600"/>
              <a:gd name="T2" fmla="*/ 20869 w 20869"/>
              <a:gd name="T3" fmla="*/ 8466 h 21600"/>
              <a:gd name="T4" fmla="*/ 3721 w 20869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20869" h="21600" fill="none" extrusionOk="0">
                <a:moveTo>
                  <a:pt x="-1" y="322"/>
                </a:moveTo>
                <a:cubicBezTo>
                  <a:pt x="1228" y="108"/>
                  <a:pt x="2473" y="-1"/>
                  <a:pt x="3721" y="0"/>
                </a:cubicBezTo>
                <a:cubicBezTo>
                  <a:pt x="10442" y="0"/>
                  <a:pt x="16781" y="3129"/>
                  <a:pt x="20869" y="8465"/>
                </a:cubicBezTo>
              </a:path>
              <a:path w="20869" h="21600" stroke="0" extrusionOk="0">
                <a:moveTo>
                  <a:pt x="-1" y="322"/>
                </a:moveTo>
                <a:cubicBezTo>
                  <a:pt x="1228" y="108"/>
                  <a:pt x="2473" y="-1"/>
                  <a:pt x="3721" y="0"/>
                </a:cubicBezTo>
                <a:cubicBezTo>
                  <a:pt x="10442" y="0"/>
                  <a:pt x="16781" y="3129"/>
                  <a:pt x="20869" y="8465"/>
                </a:cubicBezTo>
                <a:lnTo>
                  <a:pt x="3721" y="21600"/>
                </a:lnTo>
                <a:close/>
              </a:path>
            </a:pathLst>
          </a:custGeom>
          <a:noFill/>
          <a:ln w="38100">
            <a:solidFill>
              <a:srgbClr val="FFC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4" name="Прямоугольник 73"/>
          <p:cNvSpPr/>
          <p:nvPr/>
        </p:nvSpPr>
        <p:spPr>
          <a:xfrm>
            <a:off x="4259716" y="5160106"/>
            <a:ext cx="38023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3000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mbol"/>
              </a:rPr>
              <a:t>d</a:t>
            </a:r>
            <a:r>
              <a:rPr kumimoji="0" lang="ru-RU" sz="2000" b="0" i="0" u="none" strike="noStrike" kern="0" cap="none" spc="0" normalizeH="0" baseline="3000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Georgia"/>
              </a:rPr>
              <a:t>+</a:t>
            </a:r>
            <a:endParaRPr kumimoji="0" lang="ru-RU" sz="2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5" name="Прямоугольник 74"/>
          <p:cNvSpPr/>
          <p:nvPr/>
        </p:nvSpPr>
        <p:spPr>
          <a:xfrm>
            <a:off x="5538530" y="5160106"/>
            <a:ext cx="33374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3000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Symbol"/>
              </a:rPr>
              <a:t>d</a:t>
            </a:r>
            <a:r>
              <a:rPr kumimoji="0" lang="ru-RU" sz="2000" b="0" i="0" u="none" strike="noStrike" kern="0" cap="none" spc="0" normalizeH="0" baseline="3000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Georgia"/>
              </a:rPr>
              <a:t>-</a:t>
            </a:r>
            <a:endParaRPr kumimoji="0" lang="ru-RU" sz="20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6" name="Прямоугольник 75"/>
          <p:cNvSpPr/>
          <p:nvPr/>
        </p:nvSpPr>
        <p:spPr>
          <a:xfrm>
            <a:off x="755576" y="332656"/>
            <a:ext cx="813382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0" cap="none" spc="0" normalizeH="0" baseline="0" noProof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Calibri" pitchFamily="34" charset="0"/>
                <a:ea typeface="Times New Roman"/>
                <a:cs typeface="Calibri" pitchFamily="34" charset="0"/>
              </a:rPr>
              <a:t>      </a:t>
            </a:r>
            <a:r>
              <a:rPr kumimoji="0" lang="ru-RU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Calibri" pitchFamily="34" charset="0"/>
                <a:ea typeface="Times New Roman"/>
                <a:cs typeface="Calibri" pitchFamily="34" charset="0"/>
              </a:rPr>
              <a:t>Схема </a:t>
            </a:r>
            <a:r>
              <a:rPr kumimoji="0" lang="ru-RU" sz="2400" b="1" i="0" u="none" strike="noStrike" kern="0" cap="none" spc="0" normalizeH="0" baseline="0" noProof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Calibri" pitchFamily="34" charset="0"/>
                <a:ea typeface="Times New Roman"/>
                <a:cs typeface="Calibri" pitchFamily="34" charset="0"/>
              </a:rPr>
              <a:t>соединения атомов водорода и фтора </a:t>
            </a:r>
            <a:endParaRPr kumimoji="0" lang="ru-RU" sz="2400" b="1" i="0" u="none" strike="noStrike" kern="0" cap="none" spc="0" normalizeH="0" baseline="0" noProof="0" dirty="0" smtClean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Calibri" pitchFamily="34" charset="0"/>
              <a:ea typeface="Times New Roman"/>
              <a:cs typeface="Calibri" pitchFamily="34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0" cap="none" spc="0" normalizeH="0" baseline="0" noProof="0" dirty="0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Calibri" pitchFamily="34" charset="0"/>
                <a:ea typeface="Times New Roman"/>
                <a:cs typeface="Calibri" pitchFamily="34" charset="0"/>
              </a:rPr>
              <a:t>                                               в молекулу </a:t>
            </a:r>
            <a:r>
              <a:rPr kumimoji="0" lang="ru-RU" sz="2400" b="1" i="0" u="none" strike="noStrike" kern="0" cap="none" spc="0" normalizeH="0" baseline="0" noProof="0" dirty="0" err="1" smtClean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LnTx/>
                <a:uFillTx/>
                <a:latin typeface="Calibri" pitchFamily="34" charset="0"/>
                <a:ea typeface="Times New Roman"/>
                <a:cs typeface="Calibri" pitchFamily="34" charset="0"/>
              </a:rPr>
              <a:t>фтороводорода</a:t>
            </a:r>
            <a:endParaRPr kumimoji="0" lang="ru-RU" sz="2400" b="1" i="0" u="none" strike="noStrike" kern="0" cap="none" spc="0" normalizeH="0" baseline="0" noProof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LnTx/>
              <a:uFillTx/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0780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500"/>
                            </p:stCondLst>
                            <p:childTnLst>
                              <p:par>
                                <p:cTn id="2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0"/>
                            </p:stCondLst>
                            <p:childTnLst>
                              <p:par>
                                <p:cTn id="3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500"/>
                            </p:stCondLst>
                            <p:childTnLst>
                              <p:par>
                                <p:cTn id="3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6500"/>
                            </p:stCondLst>
                            <p:childTnLst>
                              <p:par>
                                <p:cTn id="4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1500"/>
                            </p:stCondLst>
                            <p:childTnLst>
                              <p:par>
                                <p:cTn id="6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00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3000"/>
                            </p:stCondLst>
                            <p:childTnLst>
                              <p:par>
                                <p:cTn id="7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3500"/>
                            </p:stCondLst>
                            <p:childTnLst>
                              <p:par>
                                <p:cTn id="7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4000"/>
                            </p:stCondLst>
                            <p:childTnLst>
                              <p:par>
                                <p:cTn id="8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4500"/>
                            </p:stCondLst>
                            <p:childTnLst>
                              <p:par>
                                <p:cTn id="8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0"/>
                            </p:stCondLst>
                            <p:childTnLst>
                              <p:par>
                                <p:cTn id="8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500"/>
                            </p:stCondLst>
                            <p:childTnLst>
                              <p:par>
                                <p:cTn id="9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6000"/>
                            </p:stCondLst>
                            <p:childTnLst>
                              <p:par>
                                <p:cTn id="9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6500"/>
                            </p:stCondLst>
                            <p:childTnLst>
                              <p:par>
                                <p:cTn id="10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7000"/>
                            </p:stCondLst>
                            <p:childTnLst>
                              <p:par>
                                <p:cTn id="10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7500"/>
                            </p:stCondLst>
                            <p:childTnLst>
                              <p:par>
                                <p:cTn id="10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8000"/>
                            </p:stCondLst>
                            <p:childTnLst>
                              <p:par>
                                <p:cTn id="1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8500"/>
                            </p:stCondLst>
                            <p:childTnLst>
                              <p:par>
                                <p:cTn id="1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9000"/>
                            </p:stCondLst>
                            <p:childTnLst>
                              <p:par>
                                <p:cTn id="12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9500"/>
                            </p:stCondLst>
                            <p:childTnLst>
                              <p:par>
                                <p:cTn id="13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10000"/>
                            </p:stCondLst>
                            <p:childTnLst>
                              <p:par>
                                <p:cTn id="13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10500"/>
                            </p:stCondLst>
                            <p:childTnLst>
                              <p:par>
                                <p:cTn id="14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11000"/>
                            </p:stCondLst>
                            <p:childTnLst>
                              <p:par>
                                <p:cTn id="14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11500"/>
                            </p:stCondLst>
                            <p:childTnLst>
                              <p:par>
                                <p:cTn id="1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12000"/>
                            </p:stCondLst>
                            <p:childTnLst>
                              <p:par>
                                <p:cTn id="16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4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12500"/>
                            </p:stCondLst>
                            <p:childTnLst>
                              <p:par>
                                <p:cTn id="16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13000"/>
                            </p:stCondLst>
                            <p:childTnLst>
                              <p:par>
                                <p:cTn id="17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13500"/>
                            </p:stCondLst>
                            <p:childTnLst>
                              <p:par>
                                <p:cTn id="18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>
                            <p:stCondLst>
                              <p:cond delay="14000"/>
                            </p:stCondLst>
                            <p:childTnLst>
                              <p:par>
                                <p:cTn id="19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5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>
                      <p:stCondLst>
                        <p:cond delay="indefinite"/>
                      </p:stCondLst>
                      <p:childTnLst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1" fill="hold">
                            <p:stCondLst>
                              <p:cond delay="500"/>
                            </p:stCondLst>
                            <p:childTnLst>
                              <p:par>
                                <p:cTn id="20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5" fill="hold">
                            <p:stCondLst>
                              <p:cond delay="1000"/>
                            </p:stCondLst>
                            <p:childTnLst>
                              <p:par>
                                <p:cTn id="206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1.11111E-6 L 0.22049 0.27292 " pathEditMode="relative" rAng="0" ptsTypes="AA">
                                      <p:cBhvr>
                                        <p:cTn id="207" dur="2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024" y="13634"/>
                                    </p:animMotion>
                                  </p:childTnLst>
                                </p:cTn>
                              </p:par>
                              <p:par>
                                <p:cTn id="20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9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1" fill="hold">
                            <p:stCondLst>
                              <p:cond delay="3000"/>
                            </p:stCondLst>
                            <p:childTnLst>
                              <p:par>
                                <p:cTn id="21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4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5" fill="hold">
                            <p:stCondLst>
                              <p:cond delay="3500"/>
                            </p:stCondLst>
                            <p:childTnLst>
                              <p:par>
                                <p:cTn id="216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539 -0.00394 L -0.16285 0.26898 " pathEditMode="relative" rAng="0" ptsTypes="AA">
                                      <p:cBhvr>
                                        <p:cTn id="217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882" y="13634"/>
                                    </p:animMotion>
                                  </p:childTnLst>
                                </p:cTn>
                              </p:par>
                              <p:par>
                                <p:cTn id="21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2.96296E-6 L -0.15747 0.27292 " pathEditMode="relative" rAng="0" ptsTypes="AA">
                                      <p:cBhvr>
                                        <p:cTn id="219" dur="2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882" y="13634"/>
                                    </p:animMotion>
                                  </p:childTnLst>
                                </p:cTn>
                              </p:par>
                              <p:par>
                                <p:cTn id="22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1" dur="20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4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6" fill="hold">
                            <p:stCondLst>
                              <p:cond delay="5500"/>
                            </p:stCondLst>
                            <p:childTnLst>
                              <p:par>
                                <p:cTn id="2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3" fill="hold">
                            <p:stCondLst>
                              <p:cond delay="6000"/>
                            </p:stCondLst>
                            <p:childTnLst>
                              <p:par>
                                <p:cTn id="234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95 -0.00439 L -0.1625 0.27917 " pathEditMode="relative" rAng="0" ptsTypes="AA">
                                      <p:cBhvr>
                                        <p:cTn id="235" dur="2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281" y="14167"/>
                                    </p:animMotion>
                                  </p:childTnLst>
                                </p:cTn>
                              </p:par>
                              <p:par>
                                <p:cTn id="236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95 -0.00439 L -0.1625 0.27917 " pathEditMode="relative" rAng="0" ptsTypes="AA">
                                      <p:cBhvr>
                                        <p:cTn id="237" dur="20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8281" y="14167"/>
                                    </p:animMotion>
                                  </p:childTnLst>
                                </p:cTn>
                              </p:par>
                              <p:par>
                                <p:cTn id="23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39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2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4" fill="hold">
                            <p:stCondLst>
                              <p:cond delay="8000"/>
                            </p:stCondLst>
                            <p:childTnLst>
                              <p:par>
                                <p:cTn id="2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1" fill="hold">
                            <p:stCondLst>
                              <p:cond delay="8500"/>
                            </p:stCondLst>
                            <p:childTnLst>
                              <p:par>
                                <p:cTn id="252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22848 0.24143 " pathEditMode="relative" ptsTypes="AA">
                                      <p:cBhvr>
                                        <p:cTn id="253" dur="2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54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-0.22848 0.24143 " pathEditMode="relative" ptsTypes="AA">
                                      <p:cBhvr>
                                        <p:cTn id="255" dur="20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5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57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0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2" fill="hold">
                            <p:stCondLst>
                              <p:cond delay="10500"/>
                            </p:stCondLst>
                            <p:childTnLst>
                              <p:par>
                                <p:cTn id="26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5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9" fill="hold">
                            <p:stCondLst>
                              <p:cond delay="11000"/>
                            </p:stCondLst>
                            <p:childTnLst>
                              <p:par>
                                <p:cTn id="270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6 0.00463 L -0.33594 0.26713 " pathEditMode="relative" ptsTypes="AA">
                                      <p:cBhvr>
                                        <p:cTn id="271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7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73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5" fill="hold">
                            <p:stCondLst>
                              <p:cond delay="13000"/>
                            </p:stCondLst>
                            <p:childTnLst>
                              <p:par>
                                <p:cTn id="27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8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9" fill="hold">
                            <p:stCondLst>
                              <p:cond delay="13500"/>
                            </p:stCondLst>
                            <p:childTnLst>
                              <p:par>
                                <p:cTn id="28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2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5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8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1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4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5" fill="hold">
                            <p:stCondLst>
                              <p:cond delay="15500"/>
                            </p:stCondLst>
                            <p:childTnLst>
                              <p:par>
                                <p:cTn id="29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8" dur="1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1" dur="1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2" fill="hold">
                            <p:stCondLst>
                              <p:cond delay="16500"/>
                            </p:stCondLst>
                            <p:childTnLst>
                              <p:par>
                                <p:cTn id="303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158 0 " pathEditMode="relative" ptsTypes="AA">
                                      <p:cBhvr>
                                        <p:cTn id="304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305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158 0 " pathEditMode="relative" ptsTypes="AA">
                                      <p:cBhvr>
                                        <p:cTn id="306" dur="2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7" fill="hold">
                            <p:stCondLst>
                              <p:cond delay="18500"/>
                            </p:stCondLst>
                            <p:childTnLst>
                              <p:par>
                                <p:cTn id="30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2" fill="hold">
                            <p:stCondLst>
                              <p:cond delay="18500"/>
                            </p:stCondLst>
                            <p:childTnLst>
                              <p:par>
                                <p:cTn id="3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5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8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 animBg="1"/>
      <p:bldP spid="7" grpId="0" animBg="1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 animBg="1"/>
      <p:bldP spid="22" grpId="0"/>
      <p:bldP spid="28" grpId="0" animBg="1"/>
      <p:bldP spid="29" grpId="0" animBg="1"/>
      <p:bldP spid="30" grpId="0" animBg="1"/>
      <p:bldP spid="31" grpId="0" animBg="1"/>
      <p:bldP spid="32" grpId="0" animBg="1"/>
      <p:bldP spid="38" grpId="0"/>
      <p:bldP spid="39" grpId="0"/>
      <p:bldP spid="40" grpId="0"/>
      <p:bldP spid="41" grpId="0"/>
      <p:bldP spid="42" grpId="0"/>
      <p:bldP spid="43" grpId="0" animBg="1"/>
      <p:bldP spid="43" grpId="1" animBg="1"/>
      <p:bldP spid="44" grpId="0" animBg="1"/>
      <p:bldP spid="45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0" grpId="1" animBg="1"/>
      <p:bldP spid="55" grpId="0"/>
      <p:bldP spid="56" grpId="0"/>
      <p:bldP spid="67" grpId="0"/>
      <p:bldP spid="68" grpId="0"/>
      <p:bldP spid="69" grpId="0" animBg="1"/>
      <p:bldP spid="70" grpId="0" animBg="1"/>
      <p:bldP spid="71" grpId="0" animBg="1"/>
      <p:bldP spid="72" grpId="0" animBg="1"/>
      <p:bldP spid="73" grpId="0" animBg="1"/>
      <p:bldP spid="74" grpId="0"/>
      <p:bldP spid="75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88</Words>
  <Application>Microsoft Office PowerPoint</Application>
  <PresentationFormat>Экран (4:3)</PresentationFormat>
  <Paragraphs>62</Paragraphs>
  <Slides>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Тема Office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12</cp:revision>
  <dcterms:created xsi:type="dcterms:W3CDTF">2015-01-29T17:45:59Z</dcterms:created>
  <dcterms:modified xsi:type="dcterms:W3CDTF">2015-01-30T08:33:40Z</dcterms:modified>
</cp:coreProperties>
</file>