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811949" y="404664"/>
            <a:ext cx="1256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Calibri" pitchFamily="34" charset="0"/>
                <a:ea typeface="Times New Roman"/>
                <a:cs typeface="Calibri" pitchFamily="34" charset="0"/>
              </a:rPr>
              <a:t>Таблица</a:t>
            </a:r>
            <a:endParaRPr lang="ru-RU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933328"/>
              </p:ext>
            </p:extLst>
          </p:nvPr>
        </p:nvGraphicFramePr>
        <p:xfrm>
          <a:off x="107504" y="1302448"/>
          <a:ext cx="8928992" cy="4862855"/>
        </p:xfrm>
        <a:graphic>
          <a:graphicData uri="http://schemas.openxmlformats.org/drawingml/2006/table">
            <a:tbl>
              <a:tblPr firstRow="1" firstCol="1" bandRow="1"/>
              <a:tblGrid>
                <a:gridCol w="1080120"/>
                <a:gridCol w="1025616"/>
                <a:gridCol w="1042881"/>
                <a:gridCol w="882245"/>
                <a:gridCol w="977129"/>
                <a:gridCol w="977129"/>
                <a:gridCol w="884742"/>
                <a:gridCol w="1029565"/>
                <a:gridCol w="1029565"/>
              </a:tblGrid>
              <a:tr h="385509">
                <a:tc rowSpan="2">
                  <a:txBody>
                    <a:bodyPr/>
                    <a:lstStyle/>
                    <a:p>
                      <a:pPr indent="3384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Периоды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1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IV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VII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VIII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793"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1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2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526"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baseline="300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3  </a:t>
                      </a:r>
                      <a:r>
                        <a:rPr lang="ru-RU" sz="1200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baseline="30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4   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b="1" baseline="30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baseline="30000" dirty="0" smtClean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30000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baseline="0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2000" b="1" baseline="30000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6 </a:t>
                      </a:r>
                      <a:endParaRPr lang="ru-RU" sz="2000" b="1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7   </a:t>
                      </a:r>
                      <a:r>
                        <a:rPr lang="ru-RU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-25000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1800" b="1" baseline="-25000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800" b="1" dirty="0" smtClean="0">
                          <a:effectLst/>
                          <a:latin typeface="Cambria" pitchFamily="18" charset="0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-25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2000" b="1" baseline="-25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US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526"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11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12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13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baseline="30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33845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</a:t>
                      </a:r>
                      <a:r>
                        <a:rPr lang="ru-RU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15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baseline="300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16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aseline="30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en-US" sz="16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18  </a:t>
                      </a:r>
                      <a:r>
                        <a:rPr lang="ru-RU" sz="12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484">
                <a:tc>
                  <a:txBody>
                    <a:bodyPr/>
                    <a:lstStyle/>
                    <a:p>
                      <a:pPr indent="3384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en-US" sz="1800" b="1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8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384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103" name="Рисунок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079" y="3186968"/>
            <a:ext cx="1046004" cy="111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8" name="Рисунок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547288"/>
            <a:ext cx="871538" cy="58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6" name="Рисунок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201" y="3218986"/>
            <a:ext cx="1153990" cy="1048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1" name="Рисунок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160" y="4354837"/>
            <a:ext cx="1184366" cy="10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2" name="Рисунок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179" y="3186968"/>
            <a:ext cx="1007261" cy="122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4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149" y="3107240"/>
            <a:ext cx="867011" cy="109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7" name="Рисунок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158" y="4352870"/>
            <a:ext cx="1049927" cy="114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8" name="Рисунок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52870"/>
            <a:ext cx="1046004" cy="107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9" name="Рисунок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149" y="4330621"/>
            <a:ext cx="867011" cy="109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Рисунок 1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232" y="5502583"/>
            <a:ext cx="946137" cy="62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3" name="Рисунок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716" y="4586716"/>
            <a:ext cx="940270" cy="62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0" name="Рисунок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521" y="3587326"/>
            <a:ext cx="895182" cy="55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Рисунок 2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427" y="4508523"/>
            <a:ext cx="963242" cy="84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5" name="Рисунок 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793" y="3409564"/>
            <a:ext cx="1014876" cy="89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6" name="Рисунок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69" y="3356992"/>
            <a:ext cx="929264" cy="647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Рисунок 19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049" y="4574078"/>
            <a:ext cx="1002694" cy="65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9" name="Рисунок 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407" y="2382820"/>
            <a:ext cx="556224" cy="62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7" name="Рисунок 3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407" y="3409565"/>
            <a:ext cx="674299" cy="72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5" name="Рисунок 1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319" y="4574078"/>
            <a:ext cx="678294" cy="65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4" name="Рисунок 1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916" y="5452186"/>
            <a:ext cx="589206" cy="66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07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71</TotalTime>
  <Words>47</Words>
  <Application>Microsoft Office PowerPoint</Application>
  <PresentationFormat>Экран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NewsPrint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9</cp:revision>
  <dcterms:modified xsi:type="dcterms:W3CDTF">2015-01-25T14:07:49Z</dcterms:modified>
</cp:coreProperties>
</file>