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0000"/>
    <a:srgbClr val="B7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7"/>
          <p:cNvSpPr>
            <a:spLocks noChangeArrowheads="1"/>
          </p:cNvSpPr>
          <p:nvPr/>
        </p:nvSpPr>
        <p:spPr bwMode="auto">
          <a:xfrm>
            <a:off x="185042" y="424656"/>
            <a:ext cx="661292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550" y="346075"/>
            <a:ext cx="863600" cy="792163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71550" y="1341438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Li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71550" y="2298700"/>
            <a:ext cx="863600" cy="792163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11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Na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79613" y="1341438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Be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79613" y="2290763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Mg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87675" y="1341438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5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B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87675" y="2290763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13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Al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81450" y="1341438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6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C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81450" y="2290763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14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Si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41888" y="1341438"/>
            <a:ext cx="865187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7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941888" y="2298700"/>
            <a:ext cx="865187" cy="792163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15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951538" y="1341438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8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O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51538" y="2290763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16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59600" y="1341438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9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F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959600" y="2290763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17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Cl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953375" y="1341438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10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Ne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53375" y="2290763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18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Ar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2" name="Rectangle 87"/>
          <p:cNvSpPr>
            <a:spLocks noChangeArrowheads="1"/>
          </p:cNvSpPr>
          <p:nvPr/>
        </p:nvSpPr>
        <p:spPr bwMode="auto">
          <a:xfrm>
            <a:off x="215453" y="1450181"/>
            <a:ext cx="57601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 w="3810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II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3" name="Rectangle 87"/>
          <p:cNvSpPr>
            <a:spLocks noChangeArrowheads="1"/>
          </p:cNvSpPr>
          <p:nvPr/>
        </p:nvSpPr>
        <p:spPr bwMode="auto">
          <a:xfrm>
            <a:off x="309811" y="2464161"/>
            <a:ext cx="576014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III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953375" y="346075"/>
            <a:ext cx="863600" cy="792163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He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827212" y="5755843"/>
            <a:ext cx="873126" cy="7921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700338" y="5732463"/>
            <a:ext cx="863600" cy="792162"/>
          </a:xfrm>
          <a:prstGeom prst="roundRect">
            <a:avLst/>
          </a:prstGeom>
          <a:solidFill>
            <a:srgbClr val="FF0000"/>
          </a:solidFill>
          <a:ln w="1587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63938" y="5732463"/>
            <a:ext cx="1725612" cy="792162"/>
          </a:xfrm>
          <a:prstGeom prst="roundRect">
            <a:avLst/>
          </a:prstGeom>
          <a:solidFill>
            <a:srgbClr val="FFFF00"/>
          </a:solidFill>
          <a:ln w="15875" cap="flat" cmpd="sng" algn="ctr">
            <a:solidFill>
              <a:srgbClr val="FFC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289550" y="5732463"/>
            <a:ext cx="863600" cy="792162"/>
          </a:xfrm>
          <a:prstGeom prst="roundRect">
            <a:avLst/>
          </a:prstGeom>
          <a:solidFill>
            <a:srgbClr val="FF0000"/>
          </a:solidFill>
          <a:ln w="1587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153150" y="5718175"/>
            <a:ext cx="1727200" cy="792163"/>
          </a:xfrm>
          <a:prstGeom prst="roundRect">
            <a:avLst/>
          </a:prstGeom>
          <a:solidFill>
            <a:srgbClr val="FFFF00"/>
          </a:solidFill>
          <a:ln w="15875" cap="flat" cmpd="sng" algn="ctr">
            <a:solidFill>
              <a:srgbClr val="FFC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880350" y="5718175"/>
            <a:ext cx="1084138" cy="792163"/>
          </a:xfrm>
          <a:prstGeom prst="roundRect">
            <a:avLst/>
          </a:prstGeom>
          <a:solidFill>
            <a:srgbClr val="1F497D">
              <a:lumMod val="60000"/>
              <a:lumOff val="40000"/>
            </a:srgbClr>
          </a:solidFill>
          <a:ln w="15875" cap="flat" cmpd="sng" algn="ctr">
            <a:solidFill>
              <a:srgbClr val="0070C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3d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15453" y="5010150"/>
            <a:ext cx="1512193" cy="14573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8100" cap="flat" cmpd="sng" algn="ctr">
            <a:solidFill>
              <a:schemeClr val="bg2">
                <a:lumMod val="50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cxnSp>
        <p:nvCxnSpPr>
          <p:cNvPr id="32" name="Прямая соединительная линия 31"/>
          <p:cNvCxnSpPr>
            <a:stCxn id="25" idx="0"/>
          </p:cNvCxnSpPr>
          <p:nvPr/>
        </p:nvCxnSpPr>
        <p:spPr>
          <a:xfrm flipH="1" flipV="1">
            <a:off x="2260601" y="4966855"/>
            <a:ext cx="3174" cy="788988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132138" y="4943475"/>
            <a:ext cx="0" cy="788988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3906838" y="4948238"/>
            <a:ext cx="0" cy="790575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411663" y="4948238"/>
            <a:ext cx="0" cy="790575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5721350" y="4943475"/>
            <a:ext cx="0" cy="788988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6613525" y="4935538"/>
            <a:ext cx="0" cy="790575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7118350" y="4935538"/>
            <a:ext cx="0" cy="790575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sp>
        <p:nvSpPr>
          <p:cNvPr id="39" name="Скругленный прямоугольник 38"/>
          <p:cNvSpPr/>
          <p:nvPr/>
        </p:nvSpPr>
        <p:spPr>
          <a:xfrm>
            <a:off x="971550" y="1344686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Li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71550" y="346074"/>
            <a:ext cx="863600" cy="792163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71549" y="2290762"/>
            <a:ext cx="863600" cy="792163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11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Na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979613" y="1344686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Be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983654" y="2298700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Mg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2993087" y="1344686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5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B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993087" y="2290763"/>
            <a:ext cx="863600" cy="79216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13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Al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3994078" y="1341437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6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C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3994944" y="2298701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14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Si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934744" y="1344686"/>
            <a:ext cx="865187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7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942681" y="2290761"/>
            <a:ext cx="865187" cy="792163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15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5951538" y="1341437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8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O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951538" y="2290761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16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6959600" y="1344686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9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F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6959600" y="2298701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17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Cl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7953375" y="1344686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10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Ne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7954169" y="2290761"/>
            <a:ext cx="863600" cy="792162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18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Ar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7953375" y="346075"/>
            <a:ext cx="863600" cy="792163"/>
          </a:xfrm>
          <a:prstGeom prst="roundRect">
            <a:avLst/>
          </a:prstGeom>
          <a:solidFill>
            <a:srgbClr val="F79646"/>
          </a:solidFill>
          <a:ln w="38100" cap="flat" cmpd="sng" algn="ctr">
            <a:solidFill>
              <a:srgbClr val="4C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+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He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3017838" y="5408613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3024188" y="5059363"/>
            <a:ext cx="214312" cy="217487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3792538" y="5413375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3800475" y="5065713"/>
            <a:ext cx="214313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297363" y="5413375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303713" y="5065713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5607050" y="5408613"/>
            <a:ext cx="214313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5614988" y="5059363"/>
            <a:ext cx="214312" cy="217487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6499225" y="5400675"/>
            <a:ext cx="214313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6507163" y="5053013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7004050" y="5400675"/>
            <a:ext cx="214313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7010400" y="5053013"/>
            <a:ext cx="215900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2152650" y="5438775"/>
            <a:ext cx="214313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2160588" y="5091113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 flipV="1">
            <a:off x="4941888" y="4965700"/>
            <a:ext cx="0" cy="788988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sp>
        <p:nvSpPr>
          <p:cNvPr id="72" name="Овал 71"/>
          <p:cNvSpPr/>
          <p:nvPr/>
        </p:nvSpPr>
        <p:spPr>
          <a:xfrm>
            <a:off x="4827588" y="5430838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4835525" y="5081588"/>
            <a:ext cx="214313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V="1">
            <a:off x="7599363" y="4941888"/>
            <a:ext cx="0" cy="788987"/>
          </a:xfrm>
          <a:prstGeom prst="line">
            <a:avLst/>
          </a:prstGeom>
          <a:noFill/>
          <a:ln w="50800" cap="flat" cmpd="sng" algn="ctr">
            <a:solidFill>
              <a:srgbClr val="4E67C8"/>
            </a:solidFill>
            <a:prstDash val="solid"/>
          </a:ln>
          <a:effectLst/>
        </p:spPr>
      </p:cxnSp>
      <p:sp>
        <p:nvSpPr>
          <p:cNvPr id="75" name="Овал 74"/>
          <p:cNvSpPr/>
          <p:nvPr/>
        </p:nvSpPr>
        <p:spPr>
          <a:xfrm>
            <a:off x="7485063" y="5407025"/>
            <a:ext cx="214312" cy="215900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6" name="Овал 75"/>
          <p:cNvSpPr/>
          <p:nvPr/>
        </p:nvSpPr>
        <p:spPr>
          <a:xfrm>
            <a:off x="7493000" y="5057775"/>
            <a:ext cx="214313" cy="217488"/>
          </a:xfrm>
          <a:prstGeom prst="ellipse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600156" y="4293096"/>
            <a:ext cx="1217613" cy="504825"/>
          </a:xfrm>
          <a:prstGeom prst="roundRect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Очистить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130175" y="188912"/>
            <a:ext cx="8910639" cy="6552455"/>
          </a:xfrm>
          <a:prstGeom prst="rect">
            <a:avLst/>
          </a:prstGeom>
          <a:noFill/>
          <a:ln w="76200" cap="flat" cmpd="tri" algn="ctr">
            <a:solidFill>
              <a:schemeClr val="bg2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557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-0.02378 -1.85185E-6 C -0.03437 -1.85185E-6 -0.04722 0.19977 -0.04722 0.36343 L -0.04722 0.72778 " pathEditMode="relative" rAng="0" ptsTypes="FfFF">
                                      <p:cBhvr>
                                        <p:cTn id="2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3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-0.40555 -1.85185E-6 C -0.58784 -1.85185E-6 -0.81093 0.20046 -0.81093 0.36366 L -0.81093 0.72778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556" y="3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6 L -0.02361 -3.7037E-6 C -0.03437 -3.7037E-6 -0.04722 0.16042 -0.04722 0.29144 L -0.04722 0.58287 " pathEditMode="relative" rAng="0" ptsTypes="FfFF">
                                      <p:cBhvr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6 L -0.07882 -3.7037E-6 C -0.11407 -3.7037E-6 -0.15747 0.16042 -0.15747 0.29144 L -0.15747 0.58287 " pathEditMode="relative" rAng="0" ptsTypes="FfFF"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-0.13385 -3.7037E-6 C -0.19392 -3.7037E-6 -0.26771 0.16042 -0.26771 0.29144 L -0.26771 0.58287 " pathEditMode="relative" rAng="0" ptsTypes="FfFF">
                                      <p:cBhvr>
                                        <p:cTn id="6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-0.1882 -7.40741E-7 C -0.27275 -7.40741E-7 -0.37639 0.16042 -0.37639 0.29144 L -0.37639 0.58287 " pathEditMode="relative" rAng="0" ptsTypes="FfFF">
                                      <p:cBhvr>
                                        <p:cTn id="7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19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-0.24097 -3.7037E-6 C -0.34896 -3.7037E-6 -0.4816 0.16042 -0.4816 0.29144 L -0.4816 0.58287 " pathEditMode="relative" rAng="0" ptsTypes="FfFF">
                                      <p:cBhvr>
                                        <p:cTn id="8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80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-0.29618 -7.40741E-7 C -0.42899 -7.40741E-7 -0.59201 0.16042 -0.59201 0.29144 L -0.59201 0.58287 " pathEditMode="relative" rAng="0" ptsTypes="FfFF">
                                      <p:cBhvr>
                                        <p:cTn id="9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01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35121 -3.7037E-6 C -0.50885 -3.7037E-6 -0.70225 0.16042 -0.70225 0.29144 L -0.70225 0.58287 " pathEditMode="relative" rAng="0" ptsTypes="FfFF">
                                      <p:cBhvr>
                                        <p:cTn id="10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122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40555 -3.7037E-6 C -0.58802 -3.7037E-6 -0.81093 0.16042 -0.81093 0.29144 L -0.81093 0.58287 " pathEditMode="relative" rAng="0" ptsTypes="FfFF">
                                      <p:cBhvr>
                                        <p:cTn id="1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556" y="2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0.02361 3.33333E-6 C -0.03437 3.33333E-6 -0.04722 0.12222 -0.04722 0.22129 L -0.04722 0.44328 " pathEditMode="relative" rAng="0" ptsTypes="FfFF">
                                      <p:cBhvr>
                                        <p:cTn id="12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-0.07882 -4.07407E-6 C -0.11407 -4.07407E-6 -0.15747 0.12223 -0.15747 0.22223 L -0.15747 0.44445 " pathEditMode="relative" rAng="0" ptsTypes="FfFF">
                                      <p:cBhvr>
                                        <p:cTn id="1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-0.13385 3.33333E-6 C -0.19392 3.33333E-6 -0.26771 0.12199 -0.26771 0.22222 L -0.26771 0.44444 " pathEditMode="relative" rAng="0" ptsTypes="FfFF">
                                      <p:cBhvr>
                                        <p:cTn id="14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-0.18819 -4.07407E-6 C -0.27274 -4.07407E-6 -0.37639 0.12223 -0.37639 0.22223 L -0.37639 0.44445 " pathEditMode="relative" rAng="0" ptsTypes="FfFF">
                                      <p:cBhvr>
                                        <p:cTn id="15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19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3333E-6 L -0.24097 3.33333E-6 C -0.34895 3.33333E-6 -0.48159 0.12222 -0.48159 0.22129 L -0.48159 0.44328 " pathEditMode="relative" rAng="0" ptsTypes="FfFF">
                                      <p:cBhvr>
                                        <p:cTn id="16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80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33333E-6 L -0.29618 3.33333E-6 C -0.42899 3.33333E-6 -0.59201 0.12222 -0.59201 0.22222 L -0.59201 0.44444 " pathEditMode="relative" rAng="0" ptsTypes="FfFF">
                                      <p:cBhvr>
                                        <p:cTn id="17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01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35121 -4.07407E-6 C -0.50885 -4.07407E-6 -0.70225 0.12223 -0.70225 0.22223 L -0.70225 0.44445 " pathEditMode="relative" rAng="0" ptsTypes="FfFF">
                                      <p:cBhvr>
                                        <p:cTn id="18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122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40556 3.33333E-6 C -0.58785 3.33333E-6 -0.81094 0.12222 -0.81094 0.22222 L -0.81094 0.44444 " pathEditMode="relative" rAng="0" ptsTypes="FfFF">
                                      <p:cBhvr>
                                        <p:cTn id="19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556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2" grpId="0" animBg="1"/>
      <p:bldP spid="72" grpId="1" animBg="1"/>
      <p:bldP spid="73" grpId="0" animBg="1"/>
      <p:bldP spid="73" grpId="1" animBg="1"/>
      <p:bldP spid="75" grpId="0" animBg="1"/>
      <p:bldP spid="75" grpId="1" animBg="1"/>
      <p:bldP spid="76" grpId="0" animBg="1"/>
      <p:bldP spid="76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88</TotalTime>
  <Words>82</Words>
  <Application>Microsoft Office PowerPoint</Application>
  <PresentationFormat>Экран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NewsPrint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2015-01-28T13:28:27Z</dcterms:created>
  <dcterms:modified xsi:type="dcterms:W3CDTF">2015-01-30T07:56:03Z</dcterms:modified>
</cp:coreProperties>
</file>