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93" r:id="rId4"/>
    <p:sldId id="271" r:id="rId5"/>
    <p:sldId id="274" r:id="rId6"/>
    <p:sldId id="273" r:id="rId7"/>
    <p:sldId id="259" r:id="rId8"/>
    <p:sldId id="294" r:id="rId9"/>
    <p:sldId id="306" r:id="rId10"/>
    <p:sldId id="268" r:id="rId11"/>
    <p:sldId id="292" r:id="rId12"/>
    <p:sldId id="280" r:id="rId13"/>
    <p:sldId id="277" r:id="rId14"/>
    <p:sldId id="278" r:id="rId15"/>
    <p:sldId id="279" r:id="rId16"/>
    <p:sldId id="301" r:id="rId17"/>
    <p:sldId id="281" r:id="rId18"/>
    <p:sldId id="282" r:id="rId19"/>
    <p:sldId id="284" r:id="rId20"/>
    <p:sldId id="295" r:id="rId21"/>
    <p:sldId id="283" r:id="rId22"/>
    <p:sldId id="302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62" r:id="rId31"/>
    <p:sldId id="296" r:id="rId32"/>
    <p:sldId id="266" r:id="rId33"/>
    <p:sldId id="261" r:id="rId34"/>
    <p:sldId id="264" r:id="rId35"/>
    <p:sldId id="263" r:id="rId36"/>
    <p:sldId id="270" r:id="rId37"/>
    <p:sldId id="272" r:id="rId38"/>
    <p:sldId id="298" r:id="rId39"/>
    <p:sldId id="297" r:id="rId40"/>
    <p:sldId id="299" r:id="rId41"/>
    <p:sldId id="300" r:id="rId42"/>
    <p:sldId id="303" r:id="rId43"/>
    <p:sldId id="30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1" autoAdjust="0"/>
    <p:restoredTop sz="9466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458200" cy="453650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Песни, </a:t>
            </a:r>
            <a:br>
              <a:rPr lang="ru-RU" sz="6000" dirty="0" smtClean="0"/>
            </a:br>
            <a:r>
              <a:rPr lang="ru-RU" sz="6000" dirty="0" smtClean="0"/>
              <a:t>военных  </a:t>
            </a:r>
            <a:br>
              <a:rPr lang="ru-RU" sz="6000" dirty="0" smtClean="0"/>
            </a:br>
            <a:r>
              <a:rPr lang="ru-RU" sz="6000" dirty="0" smtClean="0"/>
              <a:t>годин</a:t>
            </a:r>
            <a:endParaRPr lang="ru-RU" sz="6000" dirty="0"/>
          </a:p>
        </p:txBody>
      </p:sp>
      <p:pic>
        <p:nvPicPr>
          <p:cNvPr id="4" name="Picture 2" descr="http://pohodd.ru/gal/d/24794-2/20090621-bayan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71" y="3645024"/>
            <a:ext cx="4536504" cy="300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stival.1september.ru/articles/605525/presentation/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5" y="3645024"/>
            <a:ext cx="4007244" cy="300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554162"/>
            <a:ext cx="40595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content.foto.mail.ru/mail/cyrilsh/_blogs/i-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619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s1.i.ua/3/1/4617496_a8ad09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95" y="0"/>
            <a:ext cx="4897661" cy="47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554162"/>
            <a:ext cx="355550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s61.radikal.ru/i173/1005/cf/a27e7d08fc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548680"/>
            <a:ext cx="86065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2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g.io.ua/img_aa/large/0039/03/00390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581"/>
            <a:ext cx="4620661" cy="65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 землянке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0848" y="4797152"/>
            <a:ext cx="4845647" cy="137078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Сурков</a:t>
            </a:r>
            <a:endParaRPr lang="ru-RU" dirty="0"/>
          </a:p>
        </p:txBody>
      </p:sp>
      <p:pic>
        <p:nvPicPr>
          <p:cNvPr id="7170" name="Picture 2" descr="http://waralbum.ru/wp-content/uploads/yapb_cache/1102.5frgmcw2dioswcc84kkkocwcc.ejcuplo1l0oo0sk8c40s8osc4.t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796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ics2.pokazuha.ru/p442/a/x/7085699lx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49" y="1268760"/>
            <a:ext cx="49228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554162"/>
            <a:ext cx="59317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4" descr="http://festival.1september.ru/articles/595030/presentation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48464" cy="65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festival.1september.ru/articles/605525/presentation/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316"/>
            <a:ext cx="8760023" cy="657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9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i.widelec.org/zdjecia/3581/armia-czerwona-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4845"/>
            <a:ext cx="3895475" cy="26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opwar.ru/uploads/posts/2011-09/1316701245_pobeda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054647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ohodd.ru/gal/d/24794-2/20090621-bayan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18236"/>
            <a:ext cx="380419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2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2996952"/>
            <a:ext cx="5148262" cy="345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656"/>
            <a:ext cx="5281612" cy="3395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95" y="188640"/>
            <a:ext cx="8686800" cy="838200"/>
          </a:xfrm>
        </p:spPr>
        <p:txBody>
          <a:bodyPr/>
          <a:lstStyle/>
          <a:p>
            <a:pPr algn="ctr"/>
            <a:r>
              <a:rPr lang="ru-RU" dirty="0" err="1" smtClean="0"/>
              <a:t>Д.Д.Шостакович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808908"/>
            <a:ext cx="8208912" cy="8509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Симфония №7 «Ленинградская»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185341"/>
            <a:ext cx="5832648" cy="4590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9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554162"/>
            <a:ext cx="686787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333375"/>
            <a:ext cx="8599487" cy="6335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3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«Музыка в бою нужна и полезна, и надобно, чтобы она была самая громк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7" y="4149080"/>
            <a:ext cx="371291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«Музыка в бою нужна и полезна, и надобно, чтобы она была самая громк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681586" cy="34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«Музыка в бою нужна и полезна, и надобно, чтобы она была самая громк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9" y="1638089"/>
            <a:ext cx="4526632" cy="45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7.7ba.org/ex/dl/784/7baRu_30stal_150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3" y="188640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rasfun.ru/wp-content/uploads/2009/05/dorogi-voyni-fotografiy-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82" y="2204864"/>
            <a:ext cx="64770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img01.chitalnya.ru/upload2/729/121149c456510cdc3d8d12bc742dae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" y="18876"/>
            <a:ext cx="52863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900igr.net/datas/istorija/Tyl-v-gody-VOV/0006-006-Tyl-v-gody-V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63" y="2555522"/>
            <a:ext cx="5736637" cy="43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554162"/>
            <a:ext cx="405956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content.foto.mail.ru/mail/cyrilsh/_blogs/i-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619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os1.i.ua/3/1/4617496_a8ad09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95" y="0"/>
            <a:ext cx="4897661" cy="47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1x.com/images/user/c32cdbefeea981ad8a443481859b1695-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5" y="738052"/>
            <a:ext cx="7876315" cy="589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ru-RU" dirty="0"/>
              <a:t>Дахау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3624" y="1484784"/>
            <a:ext cx="3532872" cy="17281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250 тысяч человек из 24 стран.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File:Prisoners liberation dach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5324113" cy="384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:Dachau Of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13" y="3618984"/>
            <a:ext cx="4290087" cy="32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1" y="4797152"/>
            <a:ext cx="46744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Около 70 тысяч там были зверски замучены или убиты. </a:t>
            </a:r>
            <a:br>
              <a:rPr lang="ru-RU" sz="2000" dirty="0"/>
            </a:br>
            <a:r>
              <a:rPr lang="ru-RU" sz="2000" dirty="0"/>
              <a:t>140 тысяч переведены в другие концлагеря,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30 </a:t>
            </a:r>
            <a:r>
              <a:rPr lang="ru-RU" sz="2000" dirty="0"/>
              <a:t>тысяч дожили до освобождения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8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dirty="0"/>
              <a:t>Маутхаузен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7" y="260648"/>
            <a:ext cx="2890465" cy="27649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335 тысяч человек из многих стран;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лагере было зверски уничтожено свыше 122 тысяч человек. 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File:Bundesarchiv Bild 192-208, KZ Mauthausen, Sowjetische Kriegsgefang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98" y="2852936"/>
            <a:ext cx="488269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5933" y="6039643"/>
            <a:ext cx="476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Советские военнопленные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перед </a:t>
            </a:r>
            <a:r>
              <a:rPr lang="ru-RU" sz="2400" dirty="0"/>
              <a:t>бараком</a:t>
            </a:r>
            <a:r>
              <a:rPr lang="ru-RU" dirty="0"/>
              <a:t>.</a:t>
            </a:r>
          </a:p>
        </p:txBody>
      </p:sp>
      <p:pic>
        <p:nvPicPr>
          <p:cNvPr id="8196" name="Picture 4" descr="File:Bundesarchiv Bild 192-172, KZ Mauthausen, Jour-Haus Lager Gus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" y="764704"/>
            <a:ext cx="4026159" cy="26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ile:Mauthausen - Memorial to General Karbysh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" y="364502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/>
          <a:lstStyle/>
          <a:p>
            <a:r>
              <a:rPr lang="ru-RU" dirty="0"/>
              <a:t>Майданек.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196752"/>
            <a:ext cx="397078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1 500 000 </a:t>
            </a:r>
            <a:r>
              <a:rPr lang="ru-RU" dirty="0" smtClean="0"/>
              <a:t>заключённых, </a:t>
            </a:r>
            <a:r>
              <a:rPr lang="ru-RU" baseline="30000" dirty="0"/>
              <a:t/>
            </a:r>
            <a:br>
              <a:rPr lang="ru-RU" baseline="30000" dirty="0"/>
            </a:br>
            <a:r>
              <a:rPr lang="ru-RU" dirty="0" smtClean="0"/>
              <a:t>уничтожено </a:t>
            </a:r>
            <a:r>
              <a:rPr lang="ru-RU" dirty="0"/>
              <a:t>свыше 300 000 узников</a:t>
            </a:r>
          </a:p>
        </p:txBody>
      </p:sp>
      <p:pic>
        <p:nvPicPr>
          <p:cNvPr id="10242" name="Picture 2" descr="File:KrematoriumMajdan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586683"/>
            <a:ext cx="3593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мавзолей с бетонным куполом, под которым собран прах жертв. на нем </a:t>
            </a:r>
            <a:r>
              <a:rPr lang="ru-RU" sz="2400" dirty="0" err="1" smtClean="0"/>
              <a:t>по-польский</a:t>
            </a:r>
            <a:r>
              <a:rPr lang="ru-RU" sz="2400" dirty="0" smtClean="0"/>
              <a:t> </a:t>
            </a:r>
            <a:r>
              <a:rPr lang="ru-RU" sz="2400" dirty="0"/>
              <a:t>написано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"</a:t>
            </a:r>
            <a:r>
              <a:rPr lang="ru-RU" sz="2400" b="1" dirty="0"/>
              <a:t>наша судьба для вас предупреждение"</a:t>
            </a:r>
            <a:r>
              <a:rPr lang="ru-RU" sz="2400" dirty="0"/>
              <a:t>.</a:t>
            </a:r>
          </a:p>
        </p:txBody>
      </p:sp>
      <p:pic>
        <p:nvPicPr>
          <p:cNvPr id="10244" name="Picture 4" descr="File:Obóz na Majdanku 05 kj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5564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041"/>
            <a:ext cx="4330824" cy="1143000"/>
          </a:xfrm>
        </p:spPr>
        <p:txBody>
          <a:bodyPr/>
          <a:lstStyle/>
          <a:p>
            <a:r>
              <a:rPr lang="ru-RU" dirty="0" smtClean="0"/>
              <a:t>Саласпилс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7654" y="1196751"/>
            <a:ext cx="4402832" cy="166178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уничтожено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более </a:t>
            </a:r>
            <a:r>
              <a:rPr lang="ru-RU" dirty="0"/>
              <a:t>100 тысяч человек</a:t>
            </a:r>
          </a:p>
        </p:txBody>
      </p:sp>
      <p:pic>
        <p:nvPicPr>
          <p:cNvPr id="11266" name="Picture 2" descr="Файл:Саласпилс мемориал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jpegshare.net/images/e6/bd/e6bd0b35ff8687ca04a3acbc23417e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48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51.fastpic.ru/big/2013/0316/2b/0ec281ca46e9fe10f995cd6d1d2379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2376264" cy="31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58614"/>
            <a:ext cx="5277272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Освенцим.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9040" y="680701"/>
            <a:ext cx="5554960" cy="168537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</a:t>
            </a:r>
            <a:r>
              <a:rPr lang="ru-RU" dirty="0" smtClean="0"/>
              <a:t>ничтожено </a:t>
            </a:r>
          </a:p>
          <a:p>
            <a:pPr marL="0" indent="0">
              <a:buNone/>
            </a:pPr>
            <a:r>
              <a:rPr lang="ru-RU" dirty="0" smtClean="0"/>
              <a:t>свыше </a:t>
            </a:r>
            <a:r>
              <a:rPr lang="ru-RU" dirty="0"/>
              <a:t>4 миллионов человек</a:t>
            </a:r>
          </a:p>
        </p:txBody>
      </p:sp>
      <p:pic>
        <p:nvPicPr>
          <p:cNvPr id="9218" name="Picture 2" descr="File:Bundesarchiv Bild 183-R69919, KZ Auschwitz, Brill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0299"/>
            <a:ext cx="4795905" cy="33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e:BIRKEN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97511"/>
            <a:ext cx="3140616" cy="235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c1.static.km.ru/sites/default/files/imagecache/240x150/img/news/2013/4/24/ca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6773"/>
            <a:ext cx="311074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mytourstory.ru/uploads/images/pr1/alexcheban/1/2376_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220"/>
            <a:ext cx="3476625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denktag2004.denktag-archiv.de/homes/13/Bilder2/auschwitz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27" y="4535112"/>
            <a:ext cx="3128397" cy="23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Бухенвальд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2" y="1268760"/>
            <a:ext cx="3419872" cy="15481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Jedem</a:t>
            </a:r>
            <a:r>
              <a:rPr lang="en-US" dirty="0"/>
              <a:t> das </a:t>
            </a:r>
            <a:r>
              <a:rPr lang="en-US" dirty="0" smtClean="0"/>
              <a:t>Seine</a:t>
            </a:r>
            <a:r>
              <a:rPr lang="ru-RU" dirty="0" smtClean="0"/>
              <a:t> - 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Всякому </a:t>
            </a:r>
            <a:r>
              <a:rPr lang="ru-RU" i="1" dirty="0"/>
              <a:t>своё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Каждому </a:t>
            </a:r>
            <a:r>
              <a:rPr lang="ru-RU" i="1" dirty="0"/>
              <a:t>по его заслугам</a:t>
            </a:r>
            <a:endParaRPr lang="ru-RU" dirty="0"/>
          </a:p>
        </p:txBody>
      </p:sp>
      <p:pic>
        <p:nvPicPr>
          <p:cNvPr id="1026" name="Picture 2" descr="Jedemdasse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5753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le:Buchenwald Slave Laborers Libe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62697"/>
            <a:ext cx="470056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4653136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239 тысяч заключенных</a:t>
            </a:r>
          </a:p>
          <a:p>
            <a:r>
              <a:rPr lang="ru-RU" sz="2800" dirty="0" smtClean="0"/>
              <a:t>57 тысяч умерли и  убиты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109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554162"/>
            <a:ext cx="492365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://i.widelec.org/zdjecia/3581/armia-czerwona-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9289"/>
            <a:ext cx="51369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ohodd.ru/gal/d/24794-2/20090621-bayan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56" y="208657"/>
            <a:ext cx="532587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554162"/>
            <a:ext cx="34114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http://i.widelec.org/zdjecia/3581/armia-czerwona-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4845"/>
            <a:ext cx="3895475" cy="26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opwar.ru/uploads/posts/2011-09/1316701245_pobeda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054647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ohodd.ru/gal/d/24794-2/20090621-bayan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18236"/>
            <a:ext cx="380419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8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ua.coolreferat.com/ref-2_289043467-23986.cool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00" y="1409700"/>
            <a:ext cx="7200800" cy="53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7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День Победы 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83704"/>
            <a:ext cx="609600" cy="609600"/>
          </a:xfrm>
        </p:spPr>
      </p:pic>
      <p:pic>
        <p:nvPicPr>
          <p:cNvPr id="10242" name="Picture 2" descr="http://www.stihi.ru/pics/2013/04/22/19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" y="8763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554162"/>
            <a:ext cx="34114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http://cdn.trinixy.ru/pics4/20110510/pobeda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741"/>
            <a:ext cx="5616624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554162"/>
            <a:ext cx="427558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http://www.tunnel.ru/userfiles/ck/images/2437/Sof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4605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0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554162"/>
            <a:ext cx="34114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http://2worldwar.at.ua/_ph/1/508312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124056" cy="60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20072" y="1554162"/>
            <a:ext cx="377152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http://kolyan.net/uploads/posts/2011-08/1314098211_big_759633b82c074f4e2660ad3a610ca83c130466166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1670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554162"/>
            <a:ext cx="312345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http://www.krasfun.ru/images/2011/11/2ebd0_World_war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69195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554162"/>
            <a:ext cx="693988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3" name="Picture 3" descr="C:\Users\HOME\Desktop\Парад 9 мая 2014\ФОТО\IMG_4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381000"/>
            <a:ext cx="9000492" cy="60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554162"/>
            <a:ext cx="6219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HOME\Desktop\Парад 9 мая 2014\ФОТО\IMG_4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19964" cy="58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Эх, дороги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928" y="5805264"/>
            <a:ext cx="8668072" cy="64807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А.Новиков</a:t>
            </a:r>
            <a:r>
              <a:rPr lang="ru-RU" dirty="0" smtClean="0"/>
              <a:t>, </a:t>
            </a:r>
            <a:r>
              <a:rPr lang="ru-RU" dirty="0" err="1" smtClean="0"/>
              <a:t>Л.Ошанин</a:t>
            </a:r>
            <a:endParaRPr lang="ru-RU" dirty="0"/>
          </a:p>
        </p:txBody>
      </p:sp>
      <p:pic>
        <p:nvPicPr>
          <p:cNvPr id="2050" name="Picture 2" descr="http://stat17.privet.ru/lr/0919c8f1730c44dc05fd28691414c9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28792" cy="47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554163"/>
            <a:ext cx="5355704" cy="23788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HOME\Desktop\Парад 9 мая 2014\ФОТО\IMG_4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" y="457200"/>
            <a:ext cx="8299648" cy="6224737"/>
          </a:xfrm>
        </p:spPr>
      </p:pic>
    </p:spTree>
    <p:extLst>
      <p:ext uri="{BB962C8B-B14F-4D97-AF65-F5344CB8AC3E}">
        <p14:creationId xmlns:p14="http://schemas.microsoft.com/office/powerpoint/2010/main" val="20587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Помним, чтим, гордимся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554162"/>
            <a:ext cx="5616624" cy="4611141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Picture 2" descr="http://po_zvezda.tw1.ru/image/prazdnik/993_47ca7e9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554162"/>
            <a:ext cx="61477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://img1.liveinternet.ru/images/attach/c/9/108/221/108221487_4111845_0_a88a9_5d8fe2cd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" y="404664"/>
            <a:ext cx="9036496" cy="59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oboi.kards.qip.ru/images/wallpaper/59/96/104025_80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14468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ages.webpark.ru/uploads48/22_july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06" y="1036259"/>
            <a:ext cx="3630025" cy="56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ages.webpark.ru/uploads48/22_july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31" y="157386"/>
            <a:ext cx="42672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013.radikal.ru/0906/e9/31ede8b12d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" y="1556792"/>
            <a:ext cx="454651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875" y="103709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Священная война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21" y="6021288"/>
            <a:ext cx="8524056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В.И.Лебедев</a:t>
            </a:r>
            <a:r>
              <a:rPr lang="ru-RU" dirty="0" smtClean="0"/>
              <a:t>-Кумач, </a:t>
            </a:r>
            <a:r>
              <a:rPr lang="ru-RU" dirty="0" err="1" smtClean="0"/>
              <a:t>А.В.Александров</a:t>
            </a:r>
            <a:endParaRPr lang="ru-RU" dirty="0"/>
          </a:p>
        </p:txBody>
      </p:sp>
      <p:pic>
        <p:nvPicPr>
          <p:cNvPr id="3074" name="Picture 2" descr="«Священная войн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8248"/>
            <a:ext cx="7201318" cy="509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1554162"/>
            <a:ext cx="305144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22 июня 1941 г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085"/>
            <a:ext cx="4674979" cy="30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Nd9GcSzdWC68bOGTG9B0FSoFKJlZftzBwtfNIGW0oXoSNud2MuCChk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90" y="188640"/>
            <a:ext cx="6170410" cy="42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875" y="103709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Священная война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21" y="6021288"/>
            <a:ext cx="8524056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В.И.Лебедев</a:t>
            </a:r>
            <a:r>
              <a:rPr lang="ru-RU" dirty="0" smtClean="0"/>
              <a:t>-Кумач, </a:t>
            </a:r>
            <a:r>
              <a:rPr lang="ru-RU" dirty="0" err="1" smtClean="0"/>
              <a:t>А.В.Александров</a:t>
            </a:r>
            <a:endParaRPr lang="ru-RU" dirty="0"/>
          </a:p>
        </p:txBody>
      </p:sp>
      <p:pic>
        <p:nvPicPr>
          <p:cNvPr id="3074" name="Picture 2" descr="«Священная войн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8248"/>
            <a:ext cx="7201318" cy="509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252</TotalTime>
  <Words>101</Words>
  <Application>Microsoft Office PowerPoint</Application>
  <PresentationFormat>Экран (4:3)</PresentationFormat>
  <Paragraphs>30</Paragraphs>
  <Slides>43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Песни,  военных   годин</vt:lpstr>
      <vt:lpstr>Презентация PowerPoint</vt:lpstr>
      <vt:lpstr>Презентация PowerPoint</vt:lpstr>
      <vt:lpstr>Эх, дороги</vt:lpstr>
      <vt:lpstr>Презентация PowerPoint</vt:lpstr>
      <vt:lpstr>Презентация PowerPoint</vt:lpstr>
      <vt:lpstr>Священная война</vt:lpstr>
      <vt:lpstr>Презентация PowerPoint</vt:lpstr>
      <vt:lpstr>Священная война</vt:lpstr>
      <vt:lpstr>Презентация PowerPoint</vt:lpstr>
      <vt:lpstr>Презентация PowerPoint</vt:lpstr>
      <vt:lpstr>Презентация PowerPoint</vt:lpstr>
      <vt:lpstr>В землянке</vt:lpstr>
      <vt:lpstr>Презентация PowerPoint</vt:lpstr>
      <vt:lpstr>Презентация PowerPoint</vt:lpstr>
      <vt:lpstr>Презентация PowerPoint</vt:lpstr>
      <vt:lpstr>Презентация PowerPoint</vt:lpstr>
      <vt:lpstr>Д.Д.Шостакович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Дахау</vt:lpstr>
      <vt:lpstr>Маутхаузен</vt:lpstr>
      <vt:lpstr>Майданек. </vt:lpstr>
      <vt:lpstr>Саласпилс</vt:lpstr>
      <vt:lpstr>Освенцим.</vt:lpstr>
      <vt:lpstr>Бухенвальд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Помним, чтим, гордимся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Песни, опаленные войной</dc:title>
  <dc:creator>HOME</dc:creator>
  <cp:lastModifiedBy>HOME</cp:lastModifiedBy>
  <cp:revision>43</cp:revision>
  <dcterms:created xsi:type="dcterms:W3CDTF">2014-06-08T14:56:40Z</dcterms:created>
  <dcterms:modified xsi:type="dcterms:W3CDTF">2015-01-29T19:23:54Z</dcterms:modified>
</cp:coreProperties>
</file>