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30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3B49-55D6-4712-89A6-7D08D221FF1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F6D1-AC97-44E9-89FD-B3D470825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ticatlas.org/photos/pltspecies/spp_enlargement.php?queryID=spsq70&amp;fileName=spsq70_006_lhp.jpg" TargetMode="External"/><Relationship Id="rId3" Type="http://schemas.openxmlformats.org/officeDocument/2006/relationships/hyperlink" Target="http://lenagold.ru/fon/clipart/v/vlist/vin203.jpg" TargetMode="External"/><Relationship Id="rId7" Type="http://schemas.openxmlformats.org/officeDocument/2006/relationships/hyperlink" Target="http://s39.radikal.ru/i084/1009/ae/fe0c93152f1a.png" TargetMode="External"/><Relationship Id="rId2" Type="http://schemas.openxmlformats.org/officeDocument/2006/relationships/hyperlink" Target="http://lenagold.ru/fon/clipart/v/vlist/vin2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523/66124276.8/0_5fd72_6b2de470_S" TargetMode="External"/><Relationship Id="rId5" Type="http://schemas.openxmlformats.org/officeDocument/2006/relationships/hyperlink" Target="http://migalaite.blog.tut.by/2012/05/27/klipart-babochki/" TargetMode="External"/><Relationship Id="rId4" Type="http://schemas.openxmlformats.org/officeDocument/2006/relationships/hyperlink" Target="http://www.picshare.ru/uploads/140715/U58bIM0g3k.png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3275856" y="1196753"/>
            <a:ext cx="5040560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Презентация к уроку биологии в 5 классе на тему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«Мхи»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2000240"/>
            <a:ext cx="54553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326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Интернет-ресурсы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948690"/>
            <a:ext cx="6480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Виньетка  из листьев горизонтальная – </a:t>
            </a:r>
            <a:r>
              <a:rPr lang="en-AU" sz="1200" dirty="0" smtClean="0">
                <a:latin typeface="Georgia" pitchFamily="18" charset="0"/>
                <a:hlinkClick r:id="rId2"/>
              </a:rPr>
              <a:t>http://lenagold.ru/fon/clipart/v/vlist/vin204.jpg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Виньетка  из  листьев вертикальная-</a:t>
            </a:r>
            <a:r>
              <a:rPr lang="en-AU" sz="1200" dirty="0" smtClean="0">
                <a:latin typeface="Georgia" pitchFamily="18" charset="0"/>
              </a:rPr>
              <a:t> </a:t>
            </a:r>
            <a:r>
              <a:rPr lang="en-AU" sz="1200" dirty="0" smtClean="0">
                <a:latin typeface="Georgia" pitchFamily="18" charset="0"/>
                <a:hlinkClick r:id="rId3"/>
              </a:rPr>
              <a:t>http://lenagold.ru/fon/clipart/v/vlist/vin203.jpg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Земной шар с листочками – </a:t>
            </a:r>
            <a:r>
              <a:rPr lang="en-AU" sz="1200" dirty="0" smtClean="0">
                <a:latin typeface="Georgia" pitchFamily="18" charset="0"/>
                <a:hlinkClick r:id="rId4"/>
              </a:rPr>
              <a:t>http://www.picshare.ru/uploads/140715/U58bIM0g3k.png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Бабочка – </a:t>
            </a:r>
            <a:r>
              <a:rPr lang="ru-RU" sz="1200" dirty="0" smtClean="0">
                <a:latin typeface="Georgia" pitchFamily="18" charset="0"/>
                <a:hlinkClick r:id="rId5"/>
              </a:rPr>
              <a:t>http://migalaite.blog.tut.by/2012/05/27/klipart-babochki/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Божья коровка - </a:t>
            </a:r>
            <a:r>
              <a:rPr lang="en-AU" sz="1200" dirty="0" smtClean="0">
                <a:latin typeface="Georgia" pitchFamily="18" charset="0"/>
                <a:hlinkClick r:id="rId6"/>
              </a:rPr>
              <a:t>http://img-fotki.yandex.ru/get/4523/66124276.8/0_5fd72_6b2de470_S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Воздушные пузыри -</a:t>
            </a:r>
            <a:r>
              <a:rPr lang="en-AU" sz="1200" dirty="0" smtClean="0">
                <a:latin typeface="Georgia" pitchFamily="18" charset="0"/>
              </a:rPr>
              <a:t>http://</a:t>
            </a:r>
            <a:r>
              <a:rPr lang="en-AU" sz="1200" dirty="0" smtClean="0">
                <a:latin typeface="Georgia" pitchFamily="18" charset="0"/>
              </a:rPr>
              <a:t>img-fotki.yandex.ru/get/6723/16969765.1fc/0_8c9a9_93de2f9b_orig.png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Зеленые пузыри - </a:t>
            </a:r>
            <a:r>
              <a:rPr lang="en-AU" sz="1200" dirty="0" smtClean="0">
                <a:latin typeface="Georgia" pitchFamily="18" charset="0"/>
                <a:hlinkClick r:id="rId7"/>
              </a:rPr>
              <a:t>http://</a:t>
            </a:r>
            <a:r>
              <a:rPr lang="en-AU" sz="1200" dirty="0" smtClean="0">
                <a:latin typeface="Georgia" pitchFamily="18" charset="0"/>
                <a:hlinkClick r:id="rId7"/>
              </a:rPr>
              <a:t>s39.radikal.ru/i084/1009/ae/fe0c93152f1a.png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Строение кукушкина льна-</a:t>
            </a:r>
            <a:r>
              <a:rPr lang="en-US" sz="1200" u="sng" dirty="0" smtClean="0">
                <a:latin typeface="Georgia" pitchFamily="18" charset="0"/>
              </a:rPr>
              <a:t>http</a:t>
            </a:r>
            <a:r>
              <a:rPr lang="en-US" sz="1200" u="sng" dirty="0" smtClean="0">
                <a:latin typeface="Georgia" pitchFamily="18" charset="0"/>
              </a:rPr>
              <a:t>://</a:t>
            </a:r>
            <a:r>
              <a:rPr lang="en-US" sz="1200" u="sng" dirty="0" smtClean="0">
                <a:latin typeface="Georgia" pitchFamily="18" charset="0"/>
              </a:rPr>
              <a:t>learning.9151394.ru/mod/url/view.php?id=179630</a:t>
            </a:r>
            <a:endParaRPr lang="ru-RU" sz="1200" u="sng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Шаблон презентации -</a:t>
            </a:r>
            <a:r>
              <a:rPr lang="ru-RU" sz="1200" dirty="0" err="1" smtClean="0">
                <a:latin typeface="Georgia" pitchFamily="18" charset="0"/>
              </a:rPr>
              <a:t>Дьячкова</a:t>
            </a:r>
            <a:r>
              <a:rPr lang="ru-RU" sz="1200" dirty="0" smtClean="0">
                <a:latin typeface="Georgia" pitchFamily="18" charset="0"/>
              </a:rPr>
              <a:t> Наталья </a:t>
            </a:r>
            <a:r>
              <a:rPr lang="ru-RU" sz="1200" dirty="0" smtClean="0">
                <a:latin typeface="Georgia" pitchFamily="18" charset="0"/>
              </a:rPr>
              <a:t>Анатольевна учитель </a:t>
            </a:r>
            <a:r>
              <a:rPr lang="ru-RU" sz="1200" dirty="0" smtClean="0">
                <a:latin typeface="Georgia" pitchFamily="18" charset="0"/>
              </a:rPr>
              <a:t>биологии и </a:t>
            </a:r>
            <a:r>
              <a:rPr lang="ru-RU" sz="1200" dirty="0" smtClean="0">
                <a:latin typeface="Georgia" pitchFamily="18" charset="0"/>
              </a:rPr>
              <a:t>ИЗО МБОУ </a:t>
            </a:r>
            <a:r>
              <a:rPr lang="ru-RU" sz="1200" dirty="0" err="1" smtClean="0">
                <a:latin typeface="Georgia" pitchFamily="18" charset="0"/>
              </a:rPr>
              <a:t>Верхнесоленовская</a:t>
            </a:r>
            <a:r>
              <a:rPr lang="ru-RU" sz="1200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СОШ Веселовского района Ростовской области сайт </a:t>
            </a:r>
            <a:r>
              <a:rPr lang="ru-RU" sz="1200" dirty="0" smtClean="0">
                <a:latin typeface="Georgia" pitchFamily="18" charset="0"/>
              </a:rPr>
              <a:t>«</a:t>
            </a:r>
            <a:r>
              <a:rPr lang="en-US" sz="1200" dirty="0" smtClean="0">
                <a:latin typeface="Georgia" pitchFamily="18" charset="0"/>
              </a:rPr>
              <a:t>http</a:t>
            </a:r>
            <a:r>
              <a:rPr lang="ru-RU" sz="1200" dirty="0" smtClean="0">
                <a:latin typeface="Georgia" pitchFamily="18" charset="0"/>
              </a:rPr>
              <a:t>://</a:t>
            </a:r>
            <a:r>
              <a:rPr lang="en-US" sz="1200" dirty="0" err="1" smtClean="0">
                <a:latin typeface="Georgia" pitchFamily="18" charset="0"/>
              </a:rPr>
              <a:t>pedsovet</a:t>
            </a:r>
            <a:r>
              <a:rPr lang="ru-RU" sz="1200" dirty="0" smtClean="0">
                <a:latin typeface="Georgia" pitchFamily="18" charset="0"/>
              </a:rPr>
              <a:t>.</a:t>
            </a:r>
            <a:r>
              <a:rPr lang="en-US" sz="1200" dirty="0" err="1" smtClean="0">
                <a:latin typeface="Georgia" pitchFamily="18" charset="0"/>
              </a:rPr>
              <a:t>su</a:t>
            </a:r>
            <a:r>
              <a:rPr lang="ru-RU" sz="1200" dirty="0" smtClean="0">
                <a:latin typeface="Georgia" pitchFamily="18" charset="0"/>
              </a:rPr>
              <a:t>/»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Кукушкин лен-</a:t>
            </a:r>
            <a:r>
              <a:rPr lang="en-US" sz="1200" dirty="0" smtClean="0">
                <a:latin typeface="Georgia" pitchFamily="18" charset="0"/>
              </a:rPr>
              <a:t>http://</a:t>
            </a:r>
            <a:r>
              <a:rPr lang="en-US" sz="1200" dirty="0" smtClean="0">
                <a:latin typeface="Georgia" pitchFamily="18" charset="0"/>
              </a:rPr>
              <a:t>www.photodom.com/ru/photo/530745</a:t>
            </a:r>
            <a:endParaRPr lang="ru-RU" sz="1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Georgia" pitchFamily="18" charset="0"/>
              </a:rPr>
              <a:t>Сфагнум- </a:t>
            </a:r>
            <a:r>
              <a:rPr lang="en-US" sz="1200" dirty="0" smtClean="0">
                <a:latin typeface="Georgia" pitchFamily="18" charset="0"/>
                <a:hlinkClick r:id="rId8"/>
              </a:rPr>
              <a:t>http://</a:t>
            </a:r>
            <a:r>
              <a:rPr lang="en-US" sz="1200" dirty="0" smtClean="0">
                <a:latin typeface="Georgia" pitchFamily="18" charset="0"/>
                <a:hlinkClick r:id="rId8"/>
              </a:rPr>
              <a:t>www.arcticatlas.org/photos/pltspecies/spp_enlargement.php?</a:t>
            </a:r>
            <a:r>
              <a:rPr lang="ru-RU" sz="1200" dirty="0" smtClean="0">
                <a:latin typeface="Georgia" pitchFamily="18" charset="0"/>
                <a:hlinkClick r:id="rId8"/>
              </a:rPr>
              <a:t> </a:t>
            </a:r>
            <a:r>
              <a:rPr lang="en-US" sz="1200" dirty="0" err="1" smtClean="0">
                <a:latin typeface="Georgia" pitchFamily="18" charset="0"/>
                <a:hlinkClick r:id="rId8"/>
              </a:rPr>
              <a:t>queryID</a:t>
            </a:r>
            <a:r>
              <a:rPr lang="en-US" sz="1200" dirty="0" smtClean="0">
                <a:latin typeface="Georgia" pitchFamily="18" charset="0"/>
                <a:hlinkClick r:id="rId8"/>
              </a:rPr>
              <a:t>=spsq70&amp;fileName=spsq70_006_lhp.jpg</a:t>
            </a:r>
            <a:r>
              <a:rPr lang="en-US" sz="1200" dirty="0" smtClean="0">
                <a:latin typeface="Georgia" pitchFamily="18" charset="0"/>
              </a:rPr>
              <a:t>http</a:t>
            </a:r>
            <a:r>
              <a:rPr lang="en-US" sz="1200" dirty="0" smtClean="0">
                <a:latin typeface="Georgia" pitchFamily="18" charset="0"/>
              </a:rPr>
              <a:t>://</a:t>
            </a:r>
            <a:r>
              <a:rPr lang="en-US" sz="1200" dirty="0" err="1" smtClean="0">
                <a:latin typeface="Georgia" pitchFamily="18" charset="0"/>
              </a:rPr>
              <a:t>www.arcticatlas.org</a:t>
            </a:r>
            <a:r>
              <a:rPr lang="en-US" sz="1200" dirty="0" smtClean="0">
                <a:latin typeface="Georgia" pitchFamily="18" charset="0"/>
              </a:rPr>
              <a:t>/photos/</a:t>
            </a:r>
            <a:r>
              <a:rPr lang="en-US" sz="1200" dirty="0" err="1" smtClean="0">
                <a:latin typeface="Georgia" pitchFamily="18" charset="0"/>
              </a:rPr>
              <a:t>pltspecies</a:t>
            </a:r>
            <a:r>
              <a:rPr lang="en-US" sz="1200" dirty="0" smtClean="0">
                <a:latin typeface="Georgia" pitchFamily="18" charset="0"/>
              </a:rPr>
              <a:t>/</a:t>
            </a:r>
            <a:r>
              <a:rPr lang="en-US" sz="1200" dirty="0" err="1" smtClean="0">
                <a:latin typeface="Georgia" pitchFamily="18" charset="0"/>
              </a:rPr>
              <a:t>spp_enlargement.php?queryID</a:t>
            </a:r>
            <a:r>
              <a:rPr lang="en-US" sz="1200" dirty="0" smtClean="0">
                <a:latin typeface="Georgia" pitchFamily="18" charset="0"/>
              </a:rPr>
              <a:t>=spsq70&amp;fileName=spsq70_006_lhp.jpg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6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658886"/>
            <a:ext cx="1440160" cy="183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15"/>
                <a:gridCol w="1071570"/>
                <a:gridCol w="4036215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endParaRPr lang="ru-RU" dirty="0" smtClean="0"/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endParaRPr lang="ru-RU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</a:p>
                    <a:p>
                      <a:pPr algn="ctr"/>
                      <a:r>
                        <a:rPr lang="ru-RU" dirty="0" smtClean="0"/>
                        <a:t>О</a:t>
                      </a:r>
                    </a:p>
                    <a:p>
                      <a:pPr algn="ctr"/>
                      <a:r>
                        <a:rPr lang="ru-RU" dirty="0" smtClean="0"/>
                        <a:t>Х</a:t>
                      </a:r>
                    </a:p>
                    <a:p>
                      <a:pPr algn="ctr"/>
                      <a:r>
                        <a:rPr lang="ru-RU" dirty="0" smtClean="0"/>
                        <a:t>О</a:t>
                      </a:r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</a:p>
                    <a:p>
                      <a:pPr algn="ctr"/>
                      <a:r>
                        <a:rPr lang="ru-RU" dirty="0" smtClean="0"/>
                        <a:t>И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</a:p>
                    <a:p>
                      <a:pPr algn="ctr"/>
                      <a:r>
                        <a:rPr lang="ru-RU" dirty="0" smtClean="0"/>
                        <a:t>Н</a:t>
                      </a:r>
                    </a:p>
                    <a:p>
                      <a:pPr algn="ctr"/>
                      <a:r>
                        <a:rPr lang="ru-RU" dirty="0" smtClean="0"/>
                        <a:t>Ы</a:t>
                      </a:r>
                    </a:p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</a:t>
                      </a:r>
                      <a:r>
                        <a:rPr lang="ru-RU" baseline="0" dirty="0" smtClean="0"/>
                        <a:t> ЗНАТЬ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357422" y="0"/>
            <a:ext cx="6429420" cy="249299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Строение мхов</a:t>
            </a:r>
            <a:b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Назови органы мхов.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Почему у водорослей нет органов, а у мхов есть?</a:t>
            </a:r>
            <a:b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098" name="Picture 2" descr="Bolgova.bio-6: Строение мха кукушкина ль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5810237" cy="435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Места обитания мхов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5917">
            <a:off x="5130516" y="1558261"/>
            <a:ext cx="3394472" cy="4525963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Сфагновое б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6292">
            <a:off x="672606" y="1572175"/>
            <a:ext cx="3380102" cy="4563697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l="804" t="11218" r="75063" b="61389"/>
          <a:stretch>
            <a:fillRect/>
          </a:stretch>
        </p:blipFill>
        <p:spPr bwMode="auto">
          <a:xfrm>
            <a:off x="3000364" y="3214686"/>
            <a:ext cx="3357586" cy="335758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357422" y="0"/>
            <a:ext cx="642942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Кукушкин лен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9218" name="Picture 2" descr="фото: Кукушкин лен фотограф: Georgy WWW.PHOTODOM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66675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357422" y="0"/>
            <a:ext cx="642942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Сфагнум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0242" name="Picture 2" descr="http://im1-tub-ru.yandex.net/i?id=0f31a2e05531d24bac5bcb972362aadd-14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4106111" cy="2600283"/>
          </a:xfrm>
          <a:prstGeom prst="rect">
            <a:avLst/>
          </a:prstGeom>
          <a:noFill/>
        </p:spPr>
      </p:pic>
      <p:pic>
        <p:nvPicPr>
          <p:cNvPr id="10244" name="Picture 4" descr="http://im1-tub-ru.yandex.net/i?id=047bac1b96593d095dc53f6207d15f1d-8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407196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Сравним кукушкин лен и сфагнум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71544"/>
          <a:ext cx="9144000" cy="578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866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Черты сравнения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Кукушкин лен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Сфагнум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Стебли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Листья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ризоидов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Коробочка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Наличие воздушных клеток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Окраска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растения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накапливаемой влаги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Где растет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Образует ли торф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364" y="164305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ветвистые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643050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Ветвистые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14311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узкие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143116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Более широкие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71462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2714620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21468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Вытянутая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3143248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39290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04" y="39290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457200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Ярко-зеленая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04" y="457200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Бледно-зеленая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521495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04" y="521495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большое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585789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04" y="585789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болоте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639633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образует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04" y="639633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бразует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357422" y="1"/>
            <a:ext cx="6429420" cy="11387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Применение мха и торфа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43108" y="714356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358480" y="1714488"/>
            <a:ext cx="21423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179487" y="892951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00826" y="192880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Стройматериалы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278605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Удобрения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66880" y="186688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Топливо</a:t>
            </a:r>
            <a:endParaRPr lang="ru-RU" sz="2400" b="1" dirty="0"/>
          </a:p>
        </p:txBody>
      </p:sp>
      <p:pic>
        <p:nvPicPr>
          <p:cNvPr id="15" name="Рисунок 14" descr="Торфобрик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2475197" cy="185738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Содержимое 3" descr="Брикеты из сфагну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428868"/>
            <a:ext cx="2626128" cy="185738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 descr="Субстрат из сфагнума.jpg"/>
          <p:cNvPicPr>
            <a:picLocks noChangeAspect="1"/>
          </p:cNvPicPr>
          <p:nvPr/>
        </p:nvPicPr>
        <p:blipFill>
          <a:blip r:embed="rId4" cstate="print"/>
          <a:srcRect l="18750" t="8750" r="18750" b="1250"/>
          <a:stretch>
            <a:fillRect/>
          </a:stretch>
        </p:blipFill>
        <p:spPr>
          <a:xfrm>
            <a:off x="3071802" y="3143248"/>
            <a:ext cx="1373197" cy="214314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Торф субстрат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00438"/>
            <a:ext cx="1214446" cy="207170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Торфогоршоч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714884"/>
            <a:ext cx="2357454" cy="185738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Торфогоршочк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4071942"/>
            <a:ext cx="3538016" cy="252570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928926" y="642918"/>
            <a:ext cx="5929354" cy="40318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Изучить в учебнике с73-74, ответить на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Подготовить </a:t>
            </a:r>
            <a:r>
              <a:rPr lang="ru-RU" sz="2800" dirty="0" smtClean="0"/>
              <a:t>сообщение, рисунок, презентацию «Использование торфа»</a:t>
            </a: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189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уроку биологии в 5 классе на тему «Мхи»</vt:lpstr>
      <vt:lpstr>Слайд 2</vt:lpstr>
      <vt:lpstr>Слайд 3</vt:lpstr>
      <vt:lpstr>Слайд 4</vt:lpstr>
      <vt:lpstr>Слайд 5</vt:lpstr>
      <vt:lpstr>Слайд 6</vt:lpstr>
      <vt:lpstr>Сравним кукушкин лен и сфагнум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Слава</cp:lastModifiedBy>
  <cp:revision>17</cp:revision>
  <dcterms:created xsi:type="dcterms:W3CDTF">2014-07-24T11:59:25Z</dcterms:created>
  <dcterms:modified xsi:type="dcterms:W3CDTF">2015-01-27T15:09:43Z</dcterms:modified>
</cp:coreProperties>
</file>