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dmin\&#1056;&#1072;&#1073;&#1086;&#1095;&#1080;&#1081;%20&#1089;&#1090;&#1086;&#1083;\&#1060;&#1072;&#1073;&#1088;&#1080;&#1082;&#1072;%20&#1079;&#1074;&#1077;&#1079;&#1076;%207%20-%20&#1060;&#1072;&#1073;&#1088;&#1080;&#1082;&#1072;%20&#1079;&#1074;&#1077;&#1079;&#1076;%207%20-%20&#1044;&#1072;&#1074;&#1072;&#1081;,%20&#1056;&#1086;&#1089;&#1089;&#1080;&#1103;%20%20(audiopoisk.com).mp3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907704" y="3068960"/>
            <a:ext cx="6336704" cy="2952328"/>
          </a:xfrm>
        </p:spPr>
        <p:txBody>
          <a:bodyPr/>
          <a:lstStyle/>
          <a:p>
            <a:pPr algn="just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Здоровье </a:t>
            </a:r>
            <a:r>
              <a:rPr lang="ru-RU" sz="4000" b="1" dirty="0" smtClean="0">
                <a:solidFill>
                  <a:schemeClr val="tx1"/>
                </a:solidFill>
              </a:rPr>
              <a:t>- правильная, нормальная деятельность организма, его полное физическое и психическое благополучие.</a:t>
            </a:r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0"/>
            <a:ext cx="2339752" cy="30255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" y="1772816"/>
            <a:ext cx="9143999" cy="1224136"/>
          </a:xfrm>
        </p:spPr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я делаю для сохранения </a:t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своего здоровья?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0" y="2996952"/>
            <a:ext cx="9144000" cy="3861047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FF"/>
                </a:solidFill>
              </a:rPr>
              <a:t>соблюдаю</a:t>
            </a:r>
            <a:r>
              <a:rPr lang="ru-RU" b="1" dirty="0" smtClean="0"/>
              <a:t>        выполняю правила          </a:t>
            </a:r>
            <a:r>
              <a:rPr lang="ru-RU" b="1" dirty="0" smtClean="0">
                <a:solidFill>
                  <a:srgbClr val="00CC00"/>
                </a:solidFill>
              </a:rPr>
              <a:t>занимаюсь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FF"/>
                </a:solidFill>
              </a:rPr>
              <a:t>режим дня         </a:t>
            </a:r>
            <a:r>
              <a:rPr lang="ru-RU" b="1" dirty="0" smtClean="0"/>
              <a:t>личной гигиены                </a:t>
            </a:r>
            <a:r>
              <a:rPr lang="ru-RU" b="1" dirty="0" smtClean="0">
                <a:solidFill>
                  <a:srgbClr val="00CC00"/>
                </a:solidFill>
              </a:rPr>
              <a:t>спортом</a:t>
            </a:r>
          </a:p>
          <a:p>
            <a:pPr marL="0" indent="0">
              <a:spcBef>
                <a:spcPts val="0"/>
              </a:spcBef>
              <a:buNone/>
            </a:pPr>
            <a:endParaRPr lang="ru-RU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/>
              <a:t>           </a:t>
            </a:r>
            <a:r>
              <a:rPr lang="ru-RU" b="1" dirty="0" smtClean="0">
                <a:solidFill>
                  <a:srgbClr val="0000FF"/>
                </a:solidFill>
              </a:rPr>
              <a:t>правильно и                        </a:t>
            </a:r>
            <a:r>
              <a:rPr lang="ru-RU" b="1" dirty="0" smtClean="0">
                <a:solidFill>
                  <a:srgbClr val="00CC00"/>
                </a:solidFill>
              </a:rPr>
              <a:t>занимаюсь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FF"/>
                </a:solidFill>
              </a:rPr>
              <a:t>разнообразно питаюсь   </a:t>
            </a:r>
            <a:r>
              <a:rPr lang="ru-RU" b="1" dirty="0" smtClean="0">
                <a:solidFill>
                  <a:srgbClr val="00CC00"/>
                </a:solidFill>
              </a:rPr>
              <a:t>закаливанием организма</a:t>
            </a:r>
          </a:p>
        </p:txBody>
      </p:sp>
      <p:cxnSp>
        <p:nvCxnSpPr>
          <p:cNvPr id="6" name="Прямая со стрелкой 5"/>
          <p:cNvCxnSpPr>
            <a:stCxn id="3075" idx="0"/>
          </p:cNvCxnSpPr>
          <p:nvPr/>
        </p:nvCxnSpPr>
        <p:spPr>
          <a:xfrm>
            <a:off x="4572000" y="2996952"/>
            <a:ext cx="0" cy="1008112"/>
          </a:xfrm>
          <a:prstGeom prst="straightConnector1">
            <a:avLst/>
          </a:prstGeom>
          <a:ln w="666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3075" idx="0"/>
          </p:cNvCxnSpPr>
          <p:nvPr/>
        </p:nvCxnSpPr>
        <p:spPr>
          <a:xfrm flipH="1">
            <a:off x="1547664" y="2996952"/>
            <a:ext cx="3024336" cy="1152128"/>
          </a:xfrm>
          <a:prstGeom prst="straightConnector1">
            <a:avLst/>
          </a:prstGeom>
          <a:ln w="666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075" idx="0"/>
          </p:cNvCxnSpPr>
          <p:nvPr/>
        </p:nvCxnSpPr>
        <p:spPr>
          <a:xfrm>
            <a:off x="4572000" y="2996952"/>
            <a:ext cx="3024000" cy="1152000"/>
          </a:xfrm>
          <a:prstGeom prst="straightConnector1">
            <a:avLst/>
          </a:prstGeom>
          <a:ln w="666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660232" y="3789040"/>
            <a:ext cx="0" cy="1656000"/>
          </a:xfrm>
          <a:prstGeom prst="straightConnector1">
            <a:avLst/>
          </a:prstGeom>
          <a:ln w="666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555776" y="3789040"/>
            <a:ext cx="0" cy="1656184"/>
          </a:xfrm>
          <a:prstGeom prst="straightConnector1">
            <a:avLst/>
          </a:prstGeom>
          <a:ln w="666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10635"/>
            <a:ext cx="5148064" cy="3447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86918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1999" y="3411768"/>
            <a:ext cx="4572001" cy="344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Фабрика звезд 7 - Фабрика звезд 7 - Давай, Россия  (audiopoisk.com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460432" y="6309320"/>
            <a:ext cx="304800" cy="304800"/>
          </a:xfrm>
          <a:prstGeom prst="rect">
            <a:avLst/>
          </a:prstGeom>
        </p:spPr>
      </p:pic>
      <p:pic>
        <p:nvPicPr>
          <p:cNvPr id="1028" name="Picture 4" descr="C:\Documents and Settings\Admin\Рабочий стол\флаг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92696"/>
            <a:ext cx="6911752" cy="51838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72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275</TotalTime>
  <Words>37</Words>
  <Application>Microsoft Office PowerPoint</Application>
  <PresentationFormat>Экран (4:3)</PresentationFormat>
  <Paragraphs>9</Paragraphs>
  <Slides>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Шаблон 2</vt:lpstr>
      <vt:lpstr>Слайд 1</vt:lpstr>
      <vt:lpstr>Что я делаю для сохранения  своего здоровья?</vt:lpstr>
      <vt:lpstr>Слайд 3</vt:lpstr>
      <vt:lpstr>Слайд 4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</dc:title>
  <dc:creator>Admin</dc:creator>
  <cp:lastModifiedBy>Admin</cp:lastModifiedBy>
  <cp:revision>26</cp:revision>
  <dcterms:created xsi:type="dcterms:W3CDTF">2014-01-26T11:35:32Z</dcterms:created>
  <dcterms:modified xsi:type="dcterms:W3CDTF">2014-02-05T20:40:39Z</dcterms:modified>
</cp:coreProperties>
</file>