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8F3A-AB39-4B18-B66E-58F04303D1C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13ED-4D70-4176-A45C-21F6DF1BE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8F3A-AB39-4B18-B66E-58F04303D1C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13ED-4D70-4176-A45C-21F6DF1BE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8F3A-AB39-4B18-B66E-58F04303D1C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13ED-4D70-4176-A45C-21F6DF1BE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8F3A-AB39-4B18-B66E-58F04303D1C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13ED-4D70-4176-A45C-21F6DF1BE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8F3A-AB39-4B18-B66E-58F04303D1C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13ED-4D70-4176-A45C-21F6DF1BE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8F3A-AB39-4B18-B66E-58F04303D1C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13ED-4D70-4176-A45C-21F6DF1BE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8F3A-AB39-4B18-B66E-58F04303D1C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13ED-4D70-4176-A45C-21F6DF1BE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8F3A-AB39-4B18-B66E-58F04303D1C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13ED-4D70-4176-A45C-21F6DF1BE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8F3A-AB39-4B18-B66E-58F04303D1C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13ED-4D70-4176-A45C-21F6DF1BE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8F3A-AB39-4B18-B66E-58F04303D1C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13ED-4D70-4176-A45C-21F6DF1BE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8F3A-AB39-4B18-B66E-58F04303D1C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13ED-4D70-4176-A45C-21F6DF1BE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D8F3A-AB39-4B18-B66E-58F04303D1C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C13ED-4D70-4176-A45C-21F6DF1BE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57bbd_eee224bd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526160" cy="1470025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Храм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Христа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Спасителя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6021288"/>
            <a:ext cx="4464496" cy="648072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Автор презентации - Цибульская Е.Н., учитель русского языка и литературы.</a:t>
            </a:r>
          </a:p>
          <a:p>
            <a:endParaRPr lang="ru-RU" dirty="0"/>
          </a:p>
        </p:txBody>
      </p:sp>
      <p:pic>
        <p:nvPicPr>
          <p:cNvPr id="4" name="Рисунок 3" descr="236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88640"/>
            <a:ext cx="42672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57bbd_eee224bd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Завещание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		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 простоит сей Храм многие веки, и да курится в нём пред святым Престолом Божиим кадило благодарности позднейших родов, вместе с любовию и подражанием к делам их предков.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				 Александр 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57bbd_eee224bd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38009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260350"/>
            <a:ext cx="5054600" cy="3810000"/>
          </a:xfrm>
        </p:spPr>
      </p:pic>
      <p:pic>
        <p:nvPicPr>
          <p:cNvPr id="6" name="Рисунок 5" descr="park_hram_hrista_spasitelj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340768"/>
            <a:ext cx="47244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57bbd_eee224bd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1357617885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951163" y="188913"/>
            <a:ext cx="6192837" cy="6554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57bbd_eee224bd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53505047_025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333375"/>
            <a:ext cx="8497888" cy="641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57bbd_eee224bd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Pervyy-khram-Khrista-Spas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76672"/>
            <a:ext cx="8890000" cy="604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57bbd_eee224bd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463659_900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675313" cy="6858000"/>
          </a:xfrm>
        </p:spPr>
      </p:pic>
      <p:pic>
        <p:nvPicPr>
          <p:cNvPr id="5" name="Рисунок 4" descr="fa4c5eebd87bfba6a0cffd1e2a2addcbbc5f6c1340161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0"/>
            <a:ext cx="3810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57bbd_eee224bd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412210016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1341438"/>
            <a:ext cx="5086350" cy="5327650"/>
          </a:xfrm>
        </p:spPr>
      </p:pic>
      <p:pic>
        <p:nvPicPr>
          <p:cNvPr id="5" name="Рисунок 4" descr="clip_image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16632"/>
            <a:ext cx="4445000" cy="2743200"/>
          </a:xfrm>
          <a:prstGeom prst="rect">
            <a:avLst/>
          </a:prstGeom>
        </p:spPr>
      </p:pic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3212976"/>
            <a:ext cx="3810000" cy="3391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57bbd_eee224bd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post-41604-1229272018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8569325" cy="655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_57bbd_eee224bd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127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0"/>
            <a:ext cx="4499992" cy="3140968"/>
          </a:xfrm>
          <a:prstGeom prst="rect">
            <a:avLst/>
          </a:prstGeom>
        </p:spPr>
      </p:pic>
      <p:pic>
        <p:nvPicPr>
          <p:cNvPr id="4" name="Содержимое 3" descr="park_hram_hrista_spasitelja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0" y="2205038"/>
            <a:ext cx="4643438" cy="4652962"/>
          </a:xfrm>
        </p:spPr>
      </p:pic>
      <p:pic>
        <p:nvPicPr>
          <p:cNvPr id="5" name="Рисунок 4" descr="phoca_thumb_l_moscow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2924944"/>
            <a:ext cx="4499992" cy="3933056"/>
          </a:xfrm>
          <a:prstGeom prst="rect">
            <a:avLst/>
          </a:prstGeom>
        </p:spPr>
      </p:pic>
      <p:pic>
        <p:nvPicPr>
          <p:cNvPr id="8" name="Рисунок 7" descr="moscow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4648200" cy="317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17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Храм Христа Спасителя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Завещание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Храм Христа Спасителя</dc:title>
  <dc:creator>Елена</dc:creator>
  <cp:lastModifiedBy>Елена</cp:lastModifiedBy>
  <cp:revision>11</cp:revision>
  <dcterms:created xsi:type="dcterms:W3CDTF">2014-04-01T17:36:02Z</dcterms:created>
  <dcterms:modified xsi:type="dcterms:W3CDTF">2015-01-25T07:41:57Z</dcterms:modified>
</cp:coreProperties>
</file>