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83" r:id="rId3"/>
    <p:sldId id="285" r:id="rId4"/>
    <p:sldId id="286" r:id="rId5"/>
    <p:sldId id="284" r:id="rId6"/>
    <p:sldId id="257" r:id="rId7"/>
    <p:sldId id="287" r:id="rId8"/>
    <p:sldId id="258" r:id="rId9"/>
    <p:sldId id="259" r:id="rId10"/>
    <p:sldId id="262" r:id="rId11"/>
    <p:sldId id="267" r:id="rId12"/>
    <p:sldId id="270" r:id="rId13"/>
    <p:sldId id="288" r:id="rId14"/>
    <p:sldId id="273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006600"/>
    <a:srgbClr val="FFFF66"/>
    <a:srgbClr val="FFCC00"/>
    <a:srgbClr val="FF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03" autoAdjust="0"/>
  </p:normalViewPr>
  <p:slideViewPr>
    <p:cSldViewPr>
      <p:cViewPr>
        <p:scale>
          <a:sx n="70" d="100"/>
          <a:sy n="70" d="100"/>
        </p:scale>
        <p:origin x="-52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DA0B0-E896-4F52-A3E9-848DE69E96A6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2636-61EF-43A5-9AED-A6C8549BE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99" y="332656"/>
            <a:ext cx="71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программы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89040"/>
            <a:ext cx="1585235" cy="205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47" y="1281270"/>
            <a:ext cx="1496723" cy="23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77072"/>
            <a:ext cx="2123250" cy="216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67407" y="1052736"/>
            <a:ext cx="51930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«Адаптируемся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вместе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мамой»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оле 2"/>
          <p:cNvSpPr txBox="1"/>
          <p:nvPr/>
        </p:nvSpPr>
        <p:spPr>
          <a:xfrm>
            <a:off x="5004048" y="3645024"/>
            <a:ext cx="3744000" cy="25202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rPr>
              <a:t>Ведущие: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rPr>
              <a:t>Педагог-психолог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Юсупова Наталья Викторовна</a:t>
            </a:r>
          </a:p>
          <a:p>
            <a:pPr>
              <a:spcAft>
                <a:spcPts val="0"/>
              </a:spcAft>
            </a:pPr>
            <a:endParaRPr lang="ru-RU" sz="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rPr>
              <a:t>Воспитатель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Нагаева 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rPr>
              <a:t>Екатерина </a:t>
            </a:r>
            <a:r>
              <a:rPr lang="ru-RU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rPr>
              <a:t>Минежановна</a:t>
            </a:r>
            <a:endParaRPr lang="ru-RU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Музыкальный руководитель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/>
              </a:rPr>
              <a:t>Говорухина Светлана Викторовна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/>
              <a:cs typeface="Times New Roman"/>
            </a:endParaRPr>
          </a:p>
        </p:txBody>
      </p:sp>
      <p:sp>
        <p:nvSpPr>
          <p:cNvPr id="10" name="Поле 3"/>
          <p:cNvSpPr txBox="1"/>
          <p:nvPr/>
        </p:nvSpPr>
        <p:spPr>
          <a:xfrm>
            <a:off x="2857500" y="6201368"/>
            <a:ext cx="3429000" cy="540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/>
                <a:ea typeface="Calibri"/>
                <a:cs typeface="Times New Roman"/>
              </a:rPr>
              <a:t>г</a:t>
            </a: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/>
                <a:ea typeface="Calibri"/>
                <a:cs typeface="Times New Roman"/>
              </a:rPr>
              <a:t>. Каменск-Уральский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/>
                <a:ea typeface="Calibri"/>
                <a:cs typeface="Times New Roman"/>
              </a:rPr>
              <a:t>2014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4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3000">
              <a:srgbClr val="21D6E0"/>
            </a:gs>
            <a:gs pos="44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9509" y="692696"/>
            <a:ext cx="4176000" cy="46166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оригинальная башня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2" y="4581128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160000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484000" cy="1612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510" y="6164337"/>
            <a:ext cx="1789909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Мамы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2764" y="44624"/>
            <a:ext cx="64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6076" y="692696"/>
            <a:ext cx="4396908" cy="430887"/>
          </a:xfrm>
          <a:prstGeom prst="rect">
            <a:avLst/>
          </a:prstGeom>
          <a:solidFill>
            <a:srgbClr val="00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effectLst/>
              </a:rPr>
              <a:t>Аппликация из мятых салфеток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3792" y="6140634"/>
            <a:ext cx="2149949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Мамы +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6167045"/>
            <a:ext cx="2149949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Мамы +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6167045"/>
            <a:ext cx="17899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Мамы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21" name="Picture 2" descr="D:\адаптируемся\2 занятие\DSCF33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08" y="2924944"/>
            <a:ext cx="2016000" cy="1639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адаптируемся\2 занятие\DSCF33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00" y="1234164"/>
            <a:ext cx="2016000" cy="1690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адаптируемся\2 занятие\DSCF33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4"/>
            <a:ext cx="2016000" cy="1448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68" y="4698312"/>
            <a:ext cx="2052000" cy="153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2"/>
          <a:stretch/>
        </p:blipFill>
        <p:spPr bwMode="auto">
          <a:xfrm>
            <a:off x="4644008" y="2874191"/>
            <a:ext cx="1944000" cy="192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9" b="8700"/>
          <a:stretch/>
        </p:blipFill>
        <p:spPr bwMode="auto">
          <a:xfrm>
            <a:off x="4752224" y="1134783"/>
            <a:ext cx="1836000" cy="1865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D:\адаптируемся\4 занятие\DSCF35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56" y="2924944"/>
            <a:ext cx="2088000" cy="168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:\адаптируемся\4 занятие\DSCF352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44" y="1124744"/>
            <a:ext cx="1189983" cy="19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D:\адаптируемся\4 занятие\DSCF353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30" y="4697195"/>
            <a:ext cx="2160000" cy="1540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38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72792"/>
            <a:ext cx="4104456" cy="68400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Нетрадиционное рисование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помощью поролоновой губки</a:t>
            </a:r>
            <a:endParaRPr lang="ru-RU" sz="2000" b="1" dirty="0">
              <a:ln w="11430"/>
              <a:solidFill>
                <a:srgbClr val="66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адаптируемся\6 занятие\DSCF3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" y="1813954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даптируемся\6 занятие\DSCF3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" y="4149280"/>
            <a:ext cx="1191125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даптируемся\6 занятие\DSCF3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12" y="1844824"/>
            <a:ext cx="1664208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даптируемся\6 занятие\DSCF3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17" y="4229327"/>
            <a:ext cx="3210575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2764" y="118373"/>
            <a:ext cx="64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8817" y="6140634"/>
            <a:ext cx="2149949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Мамы +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6167045"/>
            <a:ext cx="2149949" cy="646331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Мамы +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6167045"/>
            <a:ext cx="17899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Мамы 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872792"/>
            <a:ext cx="4104000" cy="6840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Лепка из солёного теста </a:t>
            </a:r>
            <a:endParaRPr lang="ru-RU" sz="2400" b="1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2" descr="D:\адаптируемся\7 занятие\HPIM03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75" y="1901280"/>
            <a:ext cx="2248606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адаптируемся\7 занятие\HPIM03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718312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адаптируемся\8 занятие\HPIM035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4"/>
          <a:stretch/>
        </p:blipFill>
        <p:spPr bwMode="auto">
          <a:xfrm>
            <a:off x="7092280" y="4365104"/>
            <a:ext cx="1931709" cy="17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адаптируемся\8 занятие\HPIM034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0"/>
          <a:stretch/>
        </p:blipFill>
        <p:spPr bwMode="auto">
          <a:xfrm>
            <a:off x="7092280" y="1700808"/>
            <a:ext cx="1715216" cy="24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18" y="188640"/>
            <a:ext cx="88921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75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Музыкальные игры</a:t>
            </a:r>
            <a:endParaRPr lang="ru-RU" sz="4800" b="1" cap="none" spc="0" dirty="0">
              <a:ln w="3175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154728" cy="3116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59987"/>
            <a:ext cx="3132000" cy="234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3" y="119675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64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18" y="188640"/>
            <a:ext cx="88921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75" cmpd="sng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Танцевальная импровизация</a:t>
            </a:r>
            <a:endParaRPr lang="ru-RU" sz="4800" b="1" cap="none" spc="0" dirty="0">
              <a:ln w="3175" cmpd="sng">
                <a:solidFill>
                  <a:srgbClr val="FFFF0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6" descr="D:\адаптируемся\3 занятие\DSCF3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29296" r="14416" b="16366"/>
          <a:stretch/>
        </p:blipFill>
        <p:spPr bwMode="auto">
          <a:xfrm>
            <a:off x="5652488" y="1556792"/>
            <a:ext cx="3312000" cy="1885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адаптируемся\4 занятие\DSCF3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20412"/>
            <a:ext cx="1665159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адаптируемся\4 занятие\DSCF3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20412"/>
            <a:ext cx="312888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адаптируемся\7 занятие\HPIM0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" y="4037319"/>
            <a:ext cx="3996000" cy="2344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адаптируемся\6 занятие\DSCF374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8" r="35955"/>
          <a:stretch/>
        </p:blipFill>
        <p:spPr bwMode="auto">
          <a:xfrm>
            <a:off x="193727" y="1161933"/>
            <a:ext cx="2606149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адаптируемся\6 занятие\DSCF37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04303"/>
            <a:ext cx="228545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8049" y="44624"/>
            <a:ext cx="30846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1F32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Массаж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1F32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D:\адаптируемся\1 занятие\DSCF3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2365241" cy="15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адаптируемся\3 занятие\DSCF3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1849503"/>
            <a:ext cx="2483379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адаптируемся\3 занятие\DSCF3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4442031"/>
            <a:ext cx="3585194" cy="19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6093296"/>
            <a:ext cx="17899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Мамы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04" y="1124744"/>
            <a:ext cx="1215000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90297" y="6126127"/>
            <a:ext cx="21499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Мамы +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D:\адаптируемся\4 занятие\DSCF35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89" y="5058000"/>
            <a:ext cx="2725332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адаптируемся\4 занятие\DSCF35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2" y="2330968"/>
            <a:ext cx="2685302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адаптируемся\4 занятие\DSCF35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9592" y="1090986"/>
            <a:ext cx="2499429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адаптируемся\4 занятие\DSCF35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22" y="4446217"/>
            <a:ext cx="2061863" cy="16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адаптируемся\6 занятие\DSCF37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698243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адаптируемся\6 занятие\DSCF377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54" y="136790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1412776"/>
            <a:ext cx="6840760" cy="51305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14626" y="260648"/>
            <a:ext cx="582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Ритуал прощания</a:t>
            </a:r>
            <a:endParaRPr lang="ru-RU" sz="5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Сохранение, укрепление здоровья ребенка путем создания соответствующих условий (оптимальная организация педагогического процесса). </a:t>
            </a: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Создание условий для наиболее адекватного, почти безболезненного приспособления родителей и детей к дошкольному учреждению.</a:t>
            </a: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Формирование у родителей и детей положительного отношения к окружающей действительности на основе активной познавательной деятельности. </a:t>
            </a: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Передача социального опыта игры.</a:t>
            </a:r>
          </a:p>
          <a:p>
            <a:pPr marL="342900" lvl="0" indent="-342900">
              <a:buClr>
                <a:srgbClr val="FFC000"/>
              </a:buClr>
              <a:buFont typeface="Wingdings" pitchFamily="2" charset="2"/>
              <a:buChar char="v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Создание единого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-образовательного пространства на основе формирования доверительных, партнерских отношений сотрудников детского сада с родителями.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44624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программы: 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родителей и детей раннего возраста к условиям детского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0" y="116632"/>
            <a:ext cx="907200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группы «Мама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Говорить от первого лица. Каждый участник говорит за себя, от своего имени.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Правило закрытой двери. Обязательное участие в работе группы в течение всего времени.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Конфиденциальность (неразглашение обсуждаемых проблем за пределами группы).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Право каждого члена группы сказать «стоп» - </a:t>
            </a:r>
            <a:r>
              <a:rPr lang="ru-RU" sz="2100" dirty="0"/>
              <a:t>прекратить выполнять упражнение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Безопасность. Своя безопасность, других и окружающей среды.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Выключать телефон. Коробочка для телефонов.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Правило открытой двери. Ведущие открыты для общения, ответов на вопросы по телефону или лично, если доработали до конца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Любое движение, которое мы делаем, должно быть комфортно и для мамы и для ребенка. В случае неготовности что-то повторить, мама находит творческий способ реализовать предложенное движение по-другому.</a:t>
            </a:r>
          </a:p>
          <a:p>
            <a:pPr marL="342900" lvl="0" indent="-3429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Устанавливайте с ребенком контакт глаза в глаза. Это один из способов установления и поддержания контакта мамы и ребенка, а также понимания и считывания его сигналов на конкретное упражнение или движение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48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0143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«Адаптируемся вместе с мамой»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занятий,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раза в неделю,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 «мамой»,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«мама +» 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час.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5576" y="3933056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Форма одежды.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Футболка или майка.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Спортивные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брюки или бриджи.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Балетки, чешки или носки.</a:t>
            </a:r>
          </a:p>
        </p:txBody>
      </p:sp>
    </p:spTree>
    <p:extLst>
      <p:ext uri="{BB962C8B-B14F-4D97-AF65-F5344CB8AC3E}">
        <p14:creationId xmlns:p14="http://schemas.microsoft.com/office/powerpoint/2010/main" val="1706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47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результате наших занятий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0" indent="-5715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Родители установят контакт с собой, почувствуют свои желания, возможности и потребности.</a:t>
            </a:r>
          </a:p>
          <a:p>
            <a:pPr marL="571500" lvl="0" indent="-5715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Научатся лучше понимать своего ребенка, почувствуют его потребности, желания.</a:t>
            </a:r>
          </a:p>
          <a:p>
            <a:pPr marL="571500" lvl="0" indent="-5715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Испытают радость от взаимодействия с собой, со своим ребенком, со всеми окружающими.</a:t>
            </a:r>
          </a:p>
        </p:txBody>
      </p:sp>
    </p:spTree>
    <p:extLst>
      <p:ext uri="{BB962C8B-B14F-4D97-AF65-F5344CB8AC3E}">
        <p14:creationId xmlns:p14="http://schemas.microsoft.com/office/powerpoint/2010/main" val="8956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1"/>
            </a:gs>
            <a:gs pos="34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183360" y="3384376"/>
            <a:ext cx="1828800" cy="34290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Облако 2"/>
          <p:cNvSpPr/>
          <p:nvPr/>
        </p:nvSpPr>
        <p:spPr>
          <a:xfrm rot="1261951">
            <a:off x="2782709" y="1471286"/>
            <a:ext cx="4183380" cy="348615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2163" y="107921"/>
            <a:ext cx="40188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Волшебное дерево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08868" y="620688"/>
            <a:ext cx="70276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называешь эмоции, то ты ими управляешь.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нет, то они управляют тобой.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4000" r="12667" b="650"/>
          <a:stretch/>
        </p:blipFill>
        <p:spPr>
          <a:xfrm>
            <a:off x="7495172" y="4271050"/>
            <a:ext cx="1541324" cy="2472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8" t="13714" r="5200"/>
          <a:stretch/>
        </p:blipFill>
        <p:spPr>
          <a:xfrm>
            <a:off x="179512" y="1413136"/>
            <a:ext cx="2078203" cy="266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адаптируемся\1 занятие\DSCF33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1" y="4829198"/>
            <a:ext cx="3600000" cy="1914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96" y="1526731"/>
            <a:ext cx="2520000" cy="2406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адаптируемся\2 занятие\DSCF34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6" y="1844824"/>
            <a:ext cx="1519328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даптируемся\6 занятие\DSCF37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1251965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даптируемся\9 занятие\DSCF39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24" y="4869160"/>
            <a:ext cx="3306244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648405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75599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«Ритуал приветствия»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36822" r="18286"/>
          <a:stretch/>
        </p:blipFill>
        <p:spPr>
          <a:xfrm>
            <a:off x="4932040" y="4005064"/>
            <a:ext cx="382957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16465" r="16143"/>
          <a:stretch/>
        </p:blipFill>
        <p:spPr>
          <a:xfrm>
            <a:off x="4788024" y="744640"/>
            <a:ext cx="3312368" cy="302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23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000" y="116632"/>
            <a:ext cx="835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«Игры, направленные на развитие </a:t>
            </a:r>
          </a:p>
          <a:p>
            <a:pPr algn="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навыков коммуникации»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адаптируемся\10 занятие\DSCF4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8" y="3969360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1820"/>
            <a:ext cx="3600000" cy="250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80" y="107310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D:\адаптируемся\9 занятие\DSCF39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70" y="1629056"/>
            <a:ext cx="2525418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адаптируемся\9 занятие\DSCF39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968"/>
            <a:ext cx="2277384" cy="23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2000" y="356463"/>
            <a:ext cx="45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адаптируемся\4 занятие\DSCF3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048"/>
            <a:ext cx="2259211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адаптируемся\4 занятие\DSCF3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85" y="4490799"/>
            <a:ext cx="390123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адаптируемся\4 занятие\DSCF3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9" y="2277112"/>
            <a:ext cx="3553267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адаптируемся\6 занятие\DSCF36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384"/>
            <a:ext cx="18900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адаптируемся\6 занятие\DSCF36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14" y="188640"/>
            <a:ext cx="2046250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адаптируемся\8 занятие\HPIM033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101385" y="3840772"/>
            <a:ext cx="2520000" cy="281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даптируемся\8 занятие\HPIM03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/>
        </p:blipFill>
        <p:spPr bwMode="auto">
          <a:xfrm>
            <a:off x="2843808" y="1124745"/>
            <a:ext cx="2304000" cy="280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534</TotalTime>
  <Words>446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Танюша</dc:creator>
  <cp:lastModifiedBy>RePack by Diakov</cp:lastModifiedBy>
  <cp:revision>43</cp:revision>
  <dcterms:created xsi:type="dcterms:W3CDTF">2014-10-28T12:28:58Z</dcterms:created>
  <dcterms:modified xsi:type="dcterms:W3CDTF">2015-01-31T06:27:03Z</dcterms:modified>
</cp:coreProperties>
</file>