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84" r:id="rId4"/>
    <p:sldId id="259" r:id="rId5"/>
    <p:sldId id="267" r:id="rId6"/>
    <p:sldId id="260" r:id="rId7"/>
    <p:sldId id="261" r:id="rId8"/>
    <p:sldId id="263" r:id="rId9"/>
    <p:sldId id="257" r:id="rId10"/>
    <p:sldId id="265" r:id="rId11"/>
    <p:sldId id="270" r:id="rId12"/>
    <p:sldId id="281" r:id="rId13"/>
    <p:sldId id="262" r:id="rId14"/>
    <p:sldId id="27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82" r:id="rId25"/>
    <p:sldId id="283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4" autoAdjust="0"/>
    <p:restoredTop sz="94660"/>
  </p:normalViewPr>
  <p:slideViewPr>
    <p:cSldViewPr>
      <p:cViewPr>
        <p:scale>
          <a:sx n="49" d="100"/>
          <a:sy n="49" d="100"/>
        </p:scale>
        <p:origin x="-2250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1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9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2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89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9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7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9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8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8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3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02BBA-8734-4ABF-AF0C-800B1BFF5C03}" type="datetimeFigureOut">
              <a:rPr lang="ru-RU" smtClean="0"/>
              <a:t>24.12.2014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A2EDE-2CE8-4FC1-BABC-9C433E698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uzotkrytka.narod.ru/NG/1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9"/>
            <a:ext cx="9170985" cy="68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История первой любв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198840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litprichal.ru/upload/550/800a7852639656f8aec6f8d063f5978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6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0.liveinternet.ru/images/attach/c/4/80/704/80704262_3416556_0b302ca7bfe2ef8325eedbecfea2b6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0"/>
            <a:ext cx="9176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8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Зеленая Зим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" y="-1"/>
            <a:ext cx="9140356" cy="696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9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-smertina.narod.ru/larzik/s-Novim2/e0098c4945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1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Зима в картинка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6" y="0"/>
            <a:ext cx="9268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8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-smertina.narod.ru/larzik/s-Novim2/1226602662_7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40"/>
            <a:ext cx="9144001" cy="68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79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017.radikal.ru/i429/1111/36/27d67b8464e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2545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36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ir-animashki.com/_ph/28/500054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159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89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Зимний лес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38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иницы зимой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88"/>
            <a:ext cx="9184544" cy="68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-smertina.narod.ru/larzik/s-Novim2/d2f9615075c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4" y="0"/>
            <a:ext cx="9164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4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казочной зим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" y="-1912"/>
            <a:ext cx="9134122" cy="68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упола под снег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84" y="-17899"/>
            <a:ext cx="9179057" cy="68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2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Снег идёт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635"/>
            <a:ext cx="9184847" cy="68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6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Снегирь зимой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3" y="0"/>
            <a:ext cx="916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7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Идет зима, аукает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94" y="0"/>
            <a:ext cx="9176494" cy="70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6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Волшебный зимний вече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2" y="-8020"/>
            <a:ext cx="9154521" cy="68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4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ейзаж. Зим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307"/>
            <a:ext cx="9144001" cy="6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89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Синицы в зимнем лес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5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ranimashek.com/_ph/418/2/4088108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23" y="0"/>
            <a:ext cx="9172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0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t-smertina.narod.ru/larzik/s-Novim2/1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08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узыкальная открытка с новым годом, анимационная новогодняя открытка, зимний сказочный лес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-10878"/>
            <a:ext cx="9137498" cy="6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6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amotkrytka.ru/dir/0-0-1-3181-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402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41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est-animation.ru/lanim/ng2012/novii_god_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1" y="-1912"/>
            <a:ext cx="9272968" cy="68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8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tures.ucoz.ru/_ph/10/3522634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Экран (4:3)</PresentationFormat>
  <Paragraphs>0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2014-12-20T15:42:14Z</dcterms:created>
  <dcterms:modified xsi:type="dcterms:W3CDTF">2014-12-24T20:56:56Z</dcterms:modified>
</cp:coreProperties>
</file>