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63" r:id="rId5"/>
    <p:sldId id="258" r:id="rId6"/>
    <p:sldId id="259" r:id="rId7"/>
    <p:sldId id="260" r:id="rId8"/>
    <p:sldId id="264" r:id="rId9"/>
    <p:sldId id="262" r:id="rId10"/>
  </p:sldIdLst>
  <p:sldSz cx="9144000" cy="5143500" type="screen16x9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5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86" name="Рисунок 85"/>
          <p:cNvPicPr/>
          <p:nvPr/>
        </p:nvPicPr>
        <p:blipFill>
          <a:blip r:embed="rId2"/>
          <a:stretch>
            <a:fillRect/>
          </a:stretch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87" name="Рисунок 86"/>
          <p:cNvPicPr/>
          <p:nvPr/>
        </p:nvPicPr>
        <p:blipFill>
          <a:blip r:embed="rId2"/>
          <a:stretch>
            <a:fillRect/>
          </a:stretch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6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74" name="Рисунок 173"/>
          <p:cNvPicPr/>
          <p:nvPr/>
        </p:nvPicPr>
        <p:blipFill>
          <a:blip r:embed="rId2"/>
          <a:stretch>
            <a:fillRect/>
          </a:stretch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175" name="Рисунок 174"/>
          <p:cNvPicPr/>
          <p:nvPr/>
        </p:nvPicPr>
        <p:blipFill>
          <a:blip r:embed="rId2"/>
          <a:stretch>
            <a:fillRect/>
          </a:stretch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6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7920"/>
            <a:ext cx="8229240" cy="1253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D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33840" y="182880"/>
            <a:ext cx="32500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55" name="CustomShape 2"/>
          <p:cNvSpPr/>
          <p:nvPr/>
        </p:nvSpPr>
        <p:spPr>
          <a:xfrm rot="16200000">
            <a:off x="-826560" y="1055520"/>
            <a:ext cx="21034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>
            <a:off x="33840" y="354240"/>
            <a:ext cx="26658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" name="CustomShape 4"/>
          <p:cNvSpPr/>
          <p:nvPr/>
        </p:nvSpPr>
        <p:spPr>
          <a:xfrm>
            <a:off x="33840" y="525960"/>
            <a:ext cx="21664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" name="CustomShape 5"/>
          <p:cNvSpPr/>
          <p:nvPr/>
        </p:nvSpPr>
        <p:spPr>
          <a:xfrm>
            <a:off x="33840" y="697320"/>
            <a:ext cx="18615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5" name="CustomShape 6"/>
          <p:cNvSpPr/>
          <p:nvPr/>
        </p:nvSpPr>
        <p:spPr>
          <a:xfrm>
            <a:off x="33840" y="868680"/>
            <a:ext cx="14889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6" name="CustomShape 7"/>
          <p:cNvSpPr/>
          <p:nvPr/>
        </p:nvSpPr>
        <p:spPr>
          <a:xfrm>
            <a:off x="33840" y="1040040"/>
            <a:ext cx="12182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7" name="CustomShape 8"/>
          <p:cNvSpPr/>
          <p:nvPr/>
        </p:nvSpPr>
        <p:spPr>
          <a:xfrm>
            <a:off x="33840" y="1211760"/>
            <a:ext cx="9896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8" name="CustomShape 9"/>
          <p:cNvSpPr/>
          <p:nvPr/>
        </p:nvSpPr>
        <p:spPr>
          <a:xfrm>
            <a:off x="33840" y="1383120"/>
            <a:ext cx="7441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" name="CustomShape 10"/>
          <p:cNvSpPr/>
          <p:nvPr/>
        </p:nvSpPr>
        <p:spPr>
          <a:xfrm>
            <a:off x="33840" y="1554480"/>
            <a:ext cx="5324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" name="CustomShape 11"/>
          <p:cNvSpPr/>
          <p:nvPr/>
        </p:nvSpPr>
        <p:spPr>
          <a:xfrm>
            <a:off x="33840" y="1725840"/>
            <a:ext cx="2613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" name="CustomShape 12"/>
          <p:cNvSpPr/>
          <p:nvPr/>
        </p:nvSpPr>
        <p:spPr>
          <a:xfrm rot="16200000">
            <a:off x="-470880" y="928440"/>
            <a:ext cx="18500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" name="CustomShape 13"/>
          <p:cNvSpPr/>
          <p:nvPr/>
        </p:nvSpPr>
        <p:spPr>
          <a:xfrm rot="16200000">
            <a:off x="-70560" y="760680"/>
            <a:ext cx="15123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3" name="CustomShape 14"/>
          <p:cNvSpPr/>
          <p:nvPr/>
        </p:nvSpPr>
        <p:spPr>
          <a:xfrm rot="16200000">
            <a:off x="253440" y="665280"/>
            <a:ext cx="13219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4" name="CustomShape 15"/>
          <p:cNvSpPr/>
          <p:nvPr/>
        </p:nvSpPr>
        <p:spPr>
          <a:xfrm rot="16200000">
            <a:off x="556200" y="592200"/>
            <a:ext cx="11757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5" name="CustomShape 16"/>
          <p:cNvSpPr/>
          <p:nvPr/>
        </p:nvSpPr>
        <p:spPr>
          <a:xfrm rot="16200000">
            <a:off x="846360" y="532080"/>
            <a:ext cx="10551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6" name="CustomShape 17"/>
          <p:cNvSpPr/>
          <p:nvPr/>
        </p:nvSpPr>
        <p:spPr>
          <a:xfrm rot="16200000">
            <a:off x="1155600" y="452520"/>
            <a:ext cx="8964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7" name="CustomShape 18"/>
          <p:cNvSpPr/>
          <p:nvPr/>
        </p:nvSpPr>
        <p:spPr>
          <a:xfrm rot="16200000">
            <a:off x="1442520" y="395640"/>
            <a:ext cx="7822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8" name="CustomShape 19"/>
          <p:cNvSpPr/>
          <p:nvPr/>
        </p:nvSpPr>
        <p:spPr>
          <a:xfrm rot="16200000">
            <a:off x="1734120" y="330480"/>
            <a:ext cx="6584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9" name="CustomShape 20"/>
          <p:cNvSpPr/>
          <p:nvPr/>
        </p:nvSpPr>
        <p:spPr>
          <a:xfrm rot="16200000">
            <a:off x="2011680" y="282600"/>
            <a:ext cx="5634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0" name="CustomShape 21"/>
          <p:cNvSpPr/>
          <p:nvPr/>
        </p:nvSpPr>
        <p:spPr>
          <a:xfrm rot="16200000">
            <a:off x="2304720" y="218880"/>
            <a:ext cx="4366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1" name="CustomShape 22"/>
          <p:cNvSpPr/>
          <p:nvPr/>
        </p:nvSpPr>
        <p:spPr>
          <a:xfrm rot="16200000">
            <a:off x="2604600" y="149040"/>
            <a:ext cx="2970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2" name="CustomShape 23"/>
          <p:cNvSpPr/>
          <p:nvPr/>
        </p:nvSpPr>
        <p:spPr>
          <a:xfrm rot="16200000">
            <a:off x="2872440" y="111240"/>
            <a:ext cx="2206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3" name="CustomShape 24"/>
          <p:cNvSpPr/>
          <p:nvPr/>
        </p:nvSpPr>
        <p:spPr>
          <a:xfrm rot="16200000">
            <a:off x="3138120" y="76680"/>
            <a:ext cx="1501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4" name="CustomShape 25"/>
          <p:cNvSpPr/>
          <p:nvPr/>
        </p:nvSpPr>
        <p:spPr>
          <a:xfrm rot="16200000">
            <a:off x="3379680" y="63360"/>
            <a:ext cx="1252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5" name="CustomShape 26"/>
          <p:cNvSpPr/>
          <p:nvPr/>
        </p:nvSpPr>
        <p:spPr>
          <a:xfrm rot="10800000">
            <a:off x="5893920" y="4959000"/>
            <a:ext cx="32500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6" name="CustomShape 27"/>
          <p:cNvSpPr/>
          <p:nvPr/>
        </p:nvSpPr>
        <p:spPr>
          <a:xfrm rot="5400000">
            <a:off x="7900920" y="4087440"/>
            <a:ext cx="21034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7" name="CustomShape 28"/>
          <p:cNvSpPr/>
          <p:nvPr/>
        </p:nvSpPr>
        <p:spPr>
          <a:xfrm rot="10800000">
            <a:off x="6478200" y="4787640"/>
            <a:ext cx="26658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8" name="CustomShape 29"/>
          <p:cNvSpPr/>
          <p:nvPr/>
        </p:nvSpPr>
        <p:spPr>
          <a:xfrm rot="10800000">
            <a:off x="6977520" y="4616280"/>
            <a:ext cx="21664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29" name="CustomShape 30"/>
          <p:cNvSpPr/>
          <p:nvPr/>
        </p:nvSpPr>
        <p:spPr>
          <a:xfrm rot="10800000">
            <a:off x="7282440" y="4444920"/>
            <a:ext cx="18615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0" name="CustomShape 31"/>
          <p:cNvSpPr/>
          <p:nvPr/>
        </p:nvSpPr>
        <p:spPr>
          <a:xfrm rot="10800000">
            <a:off x="7655040" y="4273200"/>
            <a:ext cx="14889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1" name="CustomShape 32"/>
          <p:cNvSpPr/>
          <p:nvPr/>
        </p:nvSpPr>
        <p:spPr>
          <a:xfrm rot="10800000">
            <a:off x="7925760" y="4101840"/>
            <a:ext cx="12182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2" name="CustomShape 33"/>
          <p:cNvSpPr/>
          <p:nvPr/>
        </p:nvSpPr>
        <p:spPr>
          <a:xfrm rot="10800000">
            <a:off x="8154360" y="3930480"/>
            <a:ext cx="9896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3" name="CustomShape 34"/>
          <p:cNvSpPr/>
          <p:nvPr/>
        </p:nvSpPr>
        <p:spPr>
          <a:xfrm rot="10800000">
            <a:off x="8399880" y="3759120"/>
            <a:ext cx="7441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4" name="CustomShape 35"/>
          <p:cNvSpPr/>
          <p:nvPr/>
        </p:nvSpPr>
        <p:spPr>
          <a:xfrm rot="10800000">
            <a:off x="8611560" y="3587400"/>
            <a:ext cx="5324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5" name="CustomShape 36"/>
          <p:cNvSpPr/>
          <p:nvPr/>
        </p:nvSpPr>
        <p:spPr>
          <a:xfrm rot="10800000">
            <a:off x="8882640" y="3416040"/>
            <a:ext cx="2613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6" name="CustomShape 37"/>
          <p:cNvSpPr/>
          <p:nvPr/>
        </p:nvSpPr>
        <p:spPr>
          <a:xfrm rot="5400000">
            <a:off x="7798680" y="4214880"/>
            <a:ext cx="18500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7" name="CustomShape 38"/>
          <p:cNvSpPr/>
          <p:nvPr/>
        </p:nvSpPr>
        <p:spPr>
          <a:xfrm rot="5400000">
            <a:off x="7736040" y="4382280"/>
            <a:ext cx="15123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8" name="CustomShape 39"/>
          <p:cNvSpPr/>
          <p:nvPr/>
        </p:nvSpPr>
        <p:spPr>
          <a:xfrm rot="5400000">
            <a:off x="7602120" y="4477680"/>
            <a:ext cx="13219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39" name="CustomShape 40"/>
          <p:cNvSpPr/>
          <p:nvPr/>
        </p:nvSpPr>
        <p:spPr>
          <a:xfrm rot="5400000">
            <a:off x="7445520" y="4550400"/>
            <a:ext cx="11757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0" name="CustomShape 41"/>
          <p:cNvSpPr/>
          <p:nvPr/>
        </p:nvSpPr>
        <p:spPr>
          <a:xfrm rot="5400000">
            <a:off x="7275240" y="4610880"/>
            <a:ext cx="10551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1" name="CustomShape 42"/>
          <p:cNvSpPr/>
          <p:nvPr/>
        </p:nvSpPr>
        <p:spPr>
          <a:xfrm rot="5400000">
            <a:off x="7125480" y="4690080"/>
            <a:ext cx="8964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2" name="CustomShape 43"/>
          <p:cNvSpPr/>
          <p:nvPr/>
        </p:nvSpPr>
        <p:spPr>
          <a:xfrm rot="5400000">
            <a:off x="6951960" y="4747680"/>
            <a:ext cx="7822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3" name="CustomShape 44"/>
          <p:cNvSpPr/>
          <p:nvPr/>
        </p:nvSpPr>
        <p:spPr>
          <a:xfrm rot="5400000">
            <a:off x="6784200" y="4812840"/>
            <a:ext cx="6584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4" name="CustomShape 45"/>
          <p:cNvSpPr/>
          <p:nvPr/>
        </p:nvSpPr>
        <p:spPr>
          <a:xfrm rot="5400000">
            <a:off x="6601680" y="4860360"/>
            <a:ext cx="5634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5" name="CustomShape 46"/>
          <p:cNvSpPr/>
          <p:nvPr/>
        </p:nvSpPr>
        <p:spPr>
          <a:xfrm rot="5400000">
            <a:off x="6435360" y="4924080"/>
            <a:ext cx="4366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6" name="CustomShape 47"/>
          <p:cNvSpPr/>
          <p:nvPr/>
        </p:nvSpPr>
        <p:spPr>
          <a:xfrm rot="5400000">
            <a:off x="6275520" y="4993920"/>
            <a:ext cx="2970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7" name="CustomShape 48"/>
          <p:cNvSpPr/>
          <p:nvPr/>
        </p:nvSpPr>
        <p:spPr>
          <a:xfrm rot="5400000">
            <a:off x="6083640" y="5032080"/>
            <a:ext cx="2206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8" name="CustomShape 49"/>
          <p:cNvSpPr/>
          <p:nvPr/>
        </p:nvSpPr>
        <p:spPr>
          <a:xfrm rot="5400000">
            <a:off x="5888520" y="5066640"/>
            <a:ext cx="1501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49" name="CustomShape 50"/>
          <p:cNvSpPr/>
          <p:nvPr/>
        </p:nvSpPr>
        <p:spPr>
          <a:xfrm rot="5400000">
            <a:off x="5672520" y="5079240"/>
            <a:ext cx="1252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50" name="CustomShape 51"/>
          <p:cNvSpPr/>
          <p:nvPr/>
        </p:nvSpPr>
        <p:spPr>
          <a:xfrm flipH="1">
            <a:off x="-1440" y="1000800"/>
            <a:ext cx="186840" cy="3086280"/>
          </a:xfrm>
          <a:prstGeom prst="rect">
            <a:avLst/>
          </a:prstGeom>
          <a:solidFill>
            <a:srgbClr val="AB0101"/>
          </a:solidFill>
          <a:ln>
            <a:noFill/>
          </a:ln>
        </p:spPr>
      </p:sp>
      <p:sp>
        <p:nvSpPr>
          <p:cNvPr id="51" name="CustomShape 52"/>
          <p:cNvSpPr/>
          <p:nvPr/>
        </p:nvSpPr>
        <p:spPr>
          <a:xfrm flipH="1">
            <a:off x="186480" y="1000800"/>
            <a:ext cx="7125480" cy="3086280"/>
          </a:xfrm>
          <a:prstGeom prst="rect">
            <a:avLst/>
          </a:prstGeom>
          <a:solidFill>
            <a:srgbClr val="0F243E"/>
          </a:solidFill>
          <a:ln>
            <a:noFill/>
          </a:ln>
        </p:spPr>
      </p:sp>
      <p:sp>
        <p:nvSpPr>
          <p:cNvPr id="52" name="PlaceHolder 53"/>
          <p:cNvSpPr>
            <a:spLocks noGrp="1"/>
          </p:cNvSpPr>
          <p:nvPr>
            <p:ph type="title"/>
          </p:nvPr>
        </p:nvSpPr>
        <p:spPr>
          <a:xfrm>
            <a:off x="457200" y="-18360"/>
            <a:ext cx="7314480" cy="1252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53" name="PlaceHolder 54"/>
          <p:cNvSpPr>
            <a:spLocks noGrp="1"/>
          </p:cNvSpPr>
          <p:nvPr>
            <p:ph type="body"/>
          </p:nvPr>
        </p:nvSpPr>
        <p:spPr>
          <a:xfrm>
            <a:off x="457200" y="1278360"/>
            <a:ext cx="8228520" cy="362916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D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33840" y="182880"/>
            <a:ext cx="32500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89" name="CustomShape 2"/>
          <p:cNvSpPr/>
          <p:nvPr/>
        </p:nvSpPr>
        <p:spPr>
          <a:xfrm rot="16200000">
            <a:off x="-826560" y="1055520"/>
            <a:ext cx="21034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0" name="CustomShape 3"/>
          <p:cNvSpPr/>
          <p:nvPr/>
        </p:nvSpPr>
        <p:spPr>
          <a:xfrm>
            <a:off x="33840" y="354240"/>
            <a:ext cx="26658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1" name="CustomShape 4"/>
          <p:cNvSpPr/>
          <p:nvPr/>
        </p:nvSpPr>
        <p:spPr>
          <a:xfrm>
            <a:off x="33840" y="525960"/>
            <a:ext cx="21664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2" name="CustomShape 5"/>
          <p:cNvSpPr/>
          <p:nvPr/>
        </p:nvSpPr>
        <p:spPr>
          <a:xfrm>
            <a:off x="33840" y="697320"/>
            <a:ext cx="18615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3" name="CustomShape 6"/>
          <p:cNvSpPr/>
          <p:nvPr/>
        </p:nvSpPr>
        <p:spPr>
          <a:xfrm>
            <a:off x="33840" y="868680"/>
            <a:ext cx="14889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4" name="CustomShape 7"/>
          <p:cNvSpPr/>
          <p:nvPr/>
        </p:nvSpPr>
        <p:spPr>
          <a:xfrm>
            <a:off x="33840" y="1040040"/>
            <a:ext cx="12182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5" name="CustomShape 8"/>
          <p:cNvSpPr/>
          <p:nvPr/>
        </p:nvSpPr>
        <p:spPr>
          <a:xfrm>
            <a:off x="33840" y="1211760"/>
            <a:ext cx="9896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6" name="CustomShape 9"/>
          <p:cNvSpPr/>
          <p:nvPr/>
        </p:nvSpPr>
        <p:spPr>
          <a:xfrm>
            <a:off x="33840" y="1383120"/>
            <a:ext cx="7441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7" name="CustomShape 10"/>
          <p:cNvSpPr/>
          <p:nvPr/>
        </p:nvSpPr>
        <p:spPr>
          <a:xfrm>
            <a:off x="33840" y="1554480"/>
            <a:ext cx="5324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8" name="CustomShape 11"/>
          <p:cNvSpPr/>
          <p:nvPr/>
        </p:nvSpPr>
        <p:spPr>
          <a:xfrm>
            <a:off x="33840" y="1725840"/>
            <a:ext cx="2613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99" name="CustomShape 12"/>
          <p:cNvSpPr/>
          <p:nvPr/>
        </p:nvSpPr>
        <p:spPr>
          <a:xfrm rot="16200000">
            <a:off x="-470880" y="928440"/>
            <a:ext cx="18500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0" name="CustomShape 13"/>
          <p:cNvSpPr/>
          <p:nvPr/>
        </p:nvSpPr>
        <p:spPr>
          <a:xfrm rot="16200000">
            <a:off x="-70560" y="760680"/>
            <a:ext cx="15123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1" name="CustomShape 14"/>
          <p:cNvSpPr/>
          <p:nvPr/>
        </p:nvSpPr>
        <p:spPr>
          <a:xfrm rot="16200000">
            <a:off x="253440" y="665280"/>
            <a:ext cx="13219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2" name="CustomShape 15"/>
          <p:cNvSpPr/>
          <p:nvPr/>
        </p:nvSpPr>
        <p:spPr>
          <a:xfrm rot="16200000">
            <a:off x="556200" y="592200"/>
            <a:ext cx="11757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3" name="CustomShape 16"/>
          <p:cNvSpPr/>
          <p:nvPr/>
        </p:nvSpPr>
        <p:spPr>
          <a:xfrm rot="16200000">
            <a:off x="846360" y="532080"/>
            <a:ext cx="10551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4" name="CustomShape 17"/>
          <p:cNvSpPr/>
          <p:nvPr/>
        </p:nvSpPr>
        <p:spPr>
          <a:xfrm rot="16200000">
            <a:off x="1155600" y="452520"/>
            <a:ext cx="8964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5" name="CustomShape 18"/>
          <p:cNvSpPr/>
          <p:nvPr/>
        </p:nvSpPr>
        <p:spPr>
          <a:xfrm rot="16200000">
            <a:off x="1442520" y="395640"/>
            <a:ext cx="7822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6" name="CustomShape 19"/>
          <p:cNvSpPr/>
          <p:nvPr/>
        </p:nvSpPr>
        <p:spPr>
          <a:xfrm rot="16200000">
            <a:off x="1734120" y="330480"/>
            <a:ext cx="6584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7" name="CustomShape 20"/>
          <p:cNvSpPr/>
          <p:nvPr/>
        </p:nvSpPr>
        <p:spPr>
          <a:xfrm rot="16200000">
            <a:off x="2011680" y="282600"/>
            <a:ext cx="5634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8" name="CustomShape 21"/>
          <p:cNvSpPr/>
          <p:nvPr/>
        </p:nvSpPr>
        <p:spPr>
          <a:xfrm rot="16200000">
            <a:off x="2304720" y="218880"/>
            <a:ext cx="4366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09" name="CustomShape 22"/>
          <p:cNvSpPr/>
          <p:nvPr/>
        </p:nvSpPr>
        <p:spPr>
          <a:xfrm rot="16200000">
            <a:off x="2604600" y="149040"/>
            <a:ext cx="2970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0" name="CustomShape 23"/>
          <p:cNvSpPr/>
          <p:nvPr/>
        </p:nvSpPr>
        <p:spPr>
          <a:xfrm rot="16200000">
            <a:off x="2872440" y="111240"/>
            <a:ext cx="2206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1" name="CustomShape 24"/>
          <p:cNvSpPr/>
          <p:nvPr/>
        </p:nvSpPr>
        <p:spPr>
          <a:xfrm rot="16200000">
            <a:off x="3138120" y="76680"/>
            <a:ext cx="1501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2" name="CustomShape 25"/>
          <p:cNvSpPr/>
          <p:nvPr/>
        </p:nvSpPr>
        <p:spPr>
          <a:xfrm rot="16200000">
            <a:off x="3379680" y="63360"/>
            <a:ext cx="1252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3" name="CustomShape 26"/>
          <p:cNvSpPr/>
          <p:nvPr/>
        </p:nvSpPr>
        <p:spPr>
          <a:xfrm rot="10800000">
            <a:off x="5893920" y="4959000"/>
            <a:ext cx="32500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4" name="CustomShape 27"/>
          <p:cNvSpPr/>
          <p:nvPr/>
        </p:nvSpPr>
        <p:spPr>
          <a:xfrm rot="5400000">
            <a:off x="7900920" y="4087440"/>
            <a:ext cx="21034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5" name="CustomShape 28"/>
          <p:cNvSpPr/>
          <p:nvPr/>
        </p:nvSpPr>
        <p:spPr>
          <a:xfrm rot="10800000">
            <a:off x="6478200" y="4787640"/>
            <a:ext cx="26658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6" name="CustomShape 29"/>
          <p:cNvSpPr/>
          <p:nvPr/>
        </p:nvSpPr>
        <p:spPr>
          <a:xfrm rot="10800000">
            <a:off x="6977520" y="4616280"/>
            <a:ext cx="21664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7" name="CustomShape 30"/>
          <p:cNvSpPr/>
          <p:nvPr/>
        </p:nvSpPr>
        <p:spPr>
          <a:xfrm rot="10800000">
            <a:off x="7282440" y="4444920"/>
            <a:ext cx="18615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8" name="CustomShape 31"/>
          <p:cNvSpPr/>
          <p:nvPr/>
        </p:nvSpPr>
        <p:spPr>
          <a:xfrm rot="10800000">
            <a:off x="7655040" y="4273200"/>
            <a:ext cx="14889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19" name="CustomShape 32"/>
          <p:cNvSpPr/>
          <p:nvPr/>
        </p:nvSpPr>
        <p:spPr>
          <a:xfrm rot="10800000">
            <a:off x="7925760" y="4101840"/>
            <a:ext cx="12182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0" name="CustomShape 33"/>
          <p:cNvSpPr/>
          <p:nvPr/>
        </p:nvSpPr>
        <p:spPr>
          <a:xfrm rot="10800000">
            <a:off x="8154360" y="3930480"/>
            <a:ext cx="9896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1" name="CustomShape 34"/>
          <p:cNvSpPr/>
          <p:nvPr/>
        </p:nvSpPr>
        <p:spPr>
          <a:xfrm rot="10800000">
            <a:off x="8399880" y="3759120"/>
            <a:ext cx="7441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2" name="CustomShape 35"/>
          <p:cNvSpPr/>
          <p:nvPr/>
        </p:nvSpPr>
        <p:spPr>
          <a:xfrm rot="10800000">
            <a:off x="8611560" y="3587400"/>
            <a:ext cx="5324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3" name="CustomShape 36"/>
          <p:cNvSpPr/>
          <p:nvPr/>
        </p:nvSpPr>
        <p:spPr>
          <a:xfrm rot="10800000">
            <a:off x="8882640" y="3416040"/>
            <a:ext cx="2613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4" name="CustomShape 37"/>
          <p:cNvSpPr/>
          <p:nvPr/>
        </p:nvSpPr>
        <p:spPr>
          <a:xfrm rot="5400000">
            <a:off x="7798680" y="4214880"/>
            <a:ext cx="18500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5" name="CustomShape 38"/>
          <p:cNvSpPr/>
          <p:nvPr/>
        </p:nvSpPr>
        <p:spPr>
          <a:xfrm rot="5400000">
            <a:off x="7736040" y="4382280"/>
            <a:ext cx="15123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6" name="CustomShape 39"/>
          <p:cNvSpPr/>
          <p:nvPr/>
        </p:nvSpPr>
        <p:spPr>
          <a:xfrm rot="5400000">
            <a:off x="7602120" y="4477680"/>
            <a:ext cx="13219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7" name="CustomShape 40"/>
          <p:cNvSpPr/>
          <p:nvPr/>
        </p:nvSpPr>
        <p:spPr>
          <a:xfrm rot="5400000">
            <a:off x="7445520" y="4550400"/>
            <a:ext cx="11757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8" name="CustomShape 41"/>
          <p:cNvSpPr/>
          <p:nvPr/>
        </p:nvSpPr>
        <p:spPr>
          <a:xfrm rot="5400000">
            <a:off x="7275240" y="4610880"/>
            <a:ext cx="105516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29" name="CustomShape 42"/>
          <p:cNvSpPr/>
          <p:nvPr/>
        </p:nvSpPr>
        <p:spPr>
          <a:xfrm rot="5400000">
            <a:off x="7125480" y="4690080"/>
            <a:ext cx="8964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30" name="CustomShape 43"/>
          <p:cNvSpPr/>
          <p:nvPr/>
        </p:nvSpPr>
        <p:spPr>
          <a:xfrm rot="5400000">
            <a:off x="6951960" y="4747680"/>
            <a:ext cx="7822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31" name="CustomShape 44"/>
          <p:cNvSpPr/>
          <p:nvPr/>
        </p:nvSpPr>
        <p:spPr>
          <a:xfrm rot="5400000">
            <a:off x="6784200" y="4812840"/>
            <a:ext cx="65844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32" name="CustomShape 45"/>
          <p:cNvSpPr/>
          <p:nvPr/>
        </p:nvSpPr>
        <p:spPr>
          <a:xfrm rot="5400000">
            <a:off x="6601680" y="4860360"/>
            <a:ext cx="5634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33" name="CustomShape 46"/>
          <p:cNvSpPr/>
          <p:nvPr/>
        </p:nvSpPr>
        <p:spPr>
          <a:xfrm rot="5400000">
            <a:off x="6435360" y="4924080"/>
            <a:ext cx="4366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34" name="CustomShape 47"/>
          <p:cNvSpPr/>
          <p:nvPr/>
        </p:nvSpPr>
        <p:spPr>
          <a:xfrm rot="5400000">
            <a:off x="6275520" y="4993920"/>
            <a:ext cx="29700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35" name="CustomShape 48"/>
          <p:cNvSpPr/>
          <p:nvPr/>
        </p:nvSpPr>
        <p:spPr>
          <a:xfrm rot="5400000">
            <a:off x="6083640" y="5032080"/>
            <a:ext cx="2206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36" name="CustomShape 49"/>
          <p:cNvSpPr/>
          <p:nvPr/>
        </p:nvSpPr>
        <p:spPr>
          <a:xfrm rot="5400000">
            <a:off x="5888520" y="5066640"/>
            <a:ext cx="15012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37" name="CustomShape 50"/>
          <p:cNvSpPr/>
          <p:nvPr/>
        </p:nvSpPr>
        <p:spPr>
          <a:xfrm rot="5400000">
            <a:off x="5672520" y="5079240"/>
            <a:ext cx="125280" cy="360"/>
          </a:xfrm>
          <a:prstGeom prst="straightConnector1">
            <a:avLst/>
          </a:prstGeom>
          <a:noFill/>
          <a:ln w="12600">
            <a:solidFill>
              <a:srgbClr val="B7CCE4"/>
            </a:solidFill>
            <a:round/>
          </a:ln>
        </p:spPr>
      </p:sp>
      <p:sp>
        <p:nvSpPr>
          <p:cNvPr id="138" name="CustomShape 51"/>
          <p:cNvSpPr/>
          <p:nvPr/>
        </p:nvSpPr>
        <p:spPr>
          <a:xfrm flipH="1">
            <a:off x="-1440" y="-9000"/>
            <a:ext cx="186840" cy="1208520"/>
          </a:xfrm>
          <a:prstGeom prst="rect">
            <a:avLst/>
          </a:prstGeom>
          <a:solidFill>
            <a:srgbClr val="AB0101"/>
          </a:solidFill>
          <a:ln>
            <a:noFill/>
          </a:ln>
        </p:spPr>
      </p:sp>
      <p:sp>
        <p:nvSpPr>
          <p:cNvPr id="139" name="CustomShape 52"/>
          <p:cNvSpPr/>
          <p:nvPr/>
        </p:nvSpPr>
        <p:spPr>
          <a:xfrm flipH="1">
            <a:off x="186840" y="-9000"/>
            <a:ext cx="7817040" cy="1208520"/>
          </a:xfrm>
          <a:prstGeom prst="rect">
            <a:avLst/>
          </a:prstGeom>
          <a:solidFill>
            <a:srgbClr val="0F243E"/>
          </a:solidFill>
          <a:ln>
            <a:noFill/>
          </a:ln>
        </p:spPr>
      </p:sp>
      <p:sp>
        <p:nvSpPr>
          <p:cNvPr id="140" name="PlaceHolder 53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141" name="PlaceHolder 5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dstory.org/cgi-bin/8.pl" TargetMode="External"/><Relationship Id="rId2" Type="http://schemas.openxmlformats.org/officeDocument/2006/relationships/hyperlink" Target="http://narkotiky.net/stati/291-vrednoe-vliyanie-narkotikov-na-pishhevarenie.html" TargetMode="Externa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narcotics.su/narkotiki-org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457200" y="101160"/>
            <a:ext cx="7314480" cy="1013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/>
          <a:lstStyle/>
          <a:p>
            <a:r>
              <a:rPr lang="ru-RU" sz="2400">
                <a:solidFill>
                  <a:srgbClr val="000000"/>
                </a:solidFill>
                <a:latin typeface="Times New Roman"/>
              </a:rPr>
              <a:t>МБОУ "Средняя общеобразовательная школа №119"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400">
                <a:solidFill>
                  <a:srgbClr val="000000"/>
                </a:solidFill>
                <a:latin typeface="Times New Roman"/>
              </a:rPr>
              <a:t>Авиастроительного района города Казани</a:t>
            </a:r>
            <a:endParaRPr/>
          </a:p>
        </p:txBody>
      </p:sp>
      <p:sp>
        <p:nvSpPr>
          <p:cNvPr id="177" name="CustomShape 2"/>
          <p:cNvSpPr/>
          <p:nvPr/>
        </p:nvSpPr>
        <p:spPr>
          <a:xfrm>
            <a:off x="5256000" y="4248000"/>
            <a:ext cx="3476880" cy="895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/>
          <a:lstStyle/>
          <a:p>
            <a:pPr algn="r"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ru-RU" sz="2000" dirty="0" smtClean="0"/>
              <a:t>Выполнил: Додонова </a:t>
            </a:r>
            <a:r>
              <a:rPr lang="ru-RU" sz="2000" dirty="0"/>
              <a:t>Мария,</a:t>
            </a:r>
            <a:endParaRPr/>
          </a:p>
          <a:p>
            <a:pPr algn="r"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ru-RU" sz="2000" dirty="0"/>
              <a:t>11А класс </a:t>
            </a:r>
            <a:endParaRPr/>
          </a:p>
        </p:txBody>
      </p:sp>
      <p:sp>
        <p:nvSpPr>
          <p:cNvPr id="178" name="CustomShape 3"/>
          <p:cNvSpPr/>
          <p:nvPr/>
        </p:nvSpPr>
        <p:spPr>
          <a:xfrm>
            <a:off x="576000" y="1368000"/>
            <a:ext cx="7460280" cy="21596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5400">
                <a:solidFill>
                  <a:srgbClr val="EFEDE2"/>
                </a:solidFill>
                <a:latin typeface="Arial"/>
                <a:ea typeface="Arial"/>
              </a:rPr>
              <a:t>Наркотики и </a:t>
            </a:r>
            <a:endParaRPr/>
          </a:p>
          <a:p>
            <a:pPr>
              <a:lnSpc>
                <a:spcPct val="100000"/>
              </a:lnSpc>
            </a:pPr>
            <a:r>
              <a:rPr lang="ru-RU" sz="5400">
                <a:solidFill>
                  <a:srgbClr val="EFEDE2"/>
                </a:solidFill>
                <a:latin typeface="Arial"/>
                <a:ea typeface="Arial"/>
              </a:rPr>
              <a:t>пищеварение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457200" y="101160"/>
            <a:ext cx="7314480" cy="1013040"/>
          </a:xfrm>
          <a:prstGeom prst="rect">
            <a:avLst/>
          </a:prstGeom>
          <a:noFill/>
          <a:ln>
            <a:noFill/>
          </a:ln>
        </p:spPr>
        <p:txBody>
          <a:bodyPr lIns="90000" tIns="91440" rIns="90000" bIns="91440" anchor="b"/>
          <a:lstStyle/>
          <a:p>
            <a:pPr>
              <a:lnSpc>
                <a:spcPct val="100000"/>
              </a:lnSpc>
            </a:pPr>
            <a:r>
              <a:rPr lang="ru-RU" sz="4400" dirty="0" smtClean="0">
                <a:solidFill>
                  <a:srgbClr val="EFEDE2"/>
                </a:solidFill>
                <a:latin typeface="Arial"/>
                <a:ea typeface="Arial"/>
              </a:rPr>
              <a:t>Питание</a:t>
            </a:r>
            <a:endParaRPr/>
          </a:p>
        </p:txBody>
      </p:sp>
      <p:sp>
        <p:nvSpPr>
          <p:cNvPr id="180" name="CustomShape 2"/>
          <p:cNvSpPr/>
          <p:nvPr/>
        </p:nvSpPr>
        <p:spPr>
          <a:xfrm>
            <a:off x="3071802" y="1214428"/>
            <a:ext cx="5400684" cy="3629160"/>
          </a:xfrm>
          <a:prstGeom prst="rect">
            <a:avLst/>
          </a:prstGeom>
          <a:noFill/>
          <a:ln>
            <a:noFill/>
          </a:ln>
        </p:spPr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Любой человек прекрасно осознает насколько важно правильное, а главное здоровое питание для человеческого организма.</a:t>
            </a:r>
            <a:endParaRPr sz="2000"/>
          </a:p>
          <a:p>
            <a:pPr algn="just">
              <a:lnSpc>
                <a:spcPct val="100000"/>
              </a:lnSpc>
            </a:pP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Роль питания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не только в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необходимости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для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жизни, с едой мы получаем “энергоносители”, “строительные материалы”, множество регуляторов, 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важных минеральных веществ.</a:t>
            </a:r>
            <a:endParaRPr sz="2000"/>
          </a:p>
        </p:txBody>
      </p:sp>
      <p:pic>
        <p:nvPicPr>
          <p:cNvPr id="6148" name="Picture 4" descr="&amp;Ocy;&amp;bcy;&amp;ocy;&amp;icy; &amp;Mcy;&amp;yacy;&amp;scy;&amp;ncy;&amp;ycy;&amp;iecy; &amp;pcy;&amp;rcy;&amp;ocy;&amp;dcy;&amp;ucy;&amp;kcy;&amp;tcy;&amp;ycy; &amp;Kcy;&amp;ucy;&amp;rcy;&amp;icy;&amp;tscy;&amp;acy; &amp;zcy;&amp;acy;&amp;pcy;&amp;iecy;&amp;chcy;&amp;iecy;&amp;ncy;&amp;ncy;&amp;acy;&amp;yacy; &amp;IEcy;&amp;dcy;&amp;acy; &amp;Fcy;&amp;ocy;&amp;tcy;&amp;ocy; 2559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00246"/>
            <a:ext cx="3178022" cy="17906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MS Content Management System, Doodle - &amp;Scy;&amp;tcy;&amp;ocy;&amp;kcy;&amp;ocy;&amp;vcy;&amp;ocy;&amp;iecy; &amp;vcy;&amp;iecy;&amp;kcy;&amp;tcy;&amp;ocy;&amp;rcy;&amp;ncy;&amp;ocy;&amp;iecy; &amp;icy;&amp;zcy;&amp;ocy;&amp;bcy;&amp;rcy;&amp;acy;&amp;zhcy;&amp;iecy;&amp;ncy;&amp;icy;&amp;iecy; Jörg Schiemann #366333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1214428"/>
            <a:ext cx="2286000" cy="3810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kern="1200" dirty="0">
                <a:solidFill>
                  <a:srgbClr val="EFEDE2"/>
                </a:solidFill>
                <a:latin typeface="Arial"/>
                <a:ea typeface="Arial"/>
                <a:cs typeface="+mn-cs"/>
              </a:rPr>
              <a:t>Пищеварение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500180"/>
            <a:ext cx="600079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Большинство полезных веществ для поддержания жизнедеятельности человеческий организм получает через желудочно-кишечный тракт. Желудочно-кишечный тракт позволяет организму расщепить пищу до простейших соединений, из которых могут строиться новые ткани и получаться энергия. </a:t>
            </a:r>
          </a:p>
          <a:p>
            <a:pPr algn="just"/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Пищеварение происходит во всех отделах желудочно-кишечного тракта – от полости рта до прямой кишки</a:t>
            </a:r>
          </a:p>
          <a:p>
            <a:pPr algn="just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00562" y="500048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з</a:t>
            </a:r>
            <a:r>
              <a:rPr lang="ru-RU" sz="2400" dirty="0" smtClean="0">
                <a:solidFill>
                  <a:schemeClr val="bg1"/>
                </a:solidFill>
              </a:rPr>
              <a:t>дорового человека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/>
          <p:cNvSpPr/>
          <p:nvPr/>
        </p:nvSpPr>
        <p:spPr>
          <a:xfrm>
            <a:off x="457200" y="101160"/>
            <a:ext cx="7314480" cy="1013040"/>
          </a:xfrm>
          <a:prstGeom prst="rect">
            <a:avLst/>
          </a:prstGeom>
          <a:noFill/>
          <a:ln>
            <a:noFill/>
          </a:ln>
        </p:spPr>
        <p:txBody>
          <a:bodyPr lIns="90000" tIns="91440" rIns="90000" bIns="91440" anchor="b"/>
          <a:lstStyle/>
          <a:p>
            <a:pPr>
              <a:lnSpc>
                <a:spcPct val="100000"/>
              </a:lnSpc>
            </a:pPr>
            <a:r>
              <a:rPr lang="ru-RU" sz="4400" dirty="0" smtClean="0">
                <a:solidFill>
                  <a:srgbClr val="EFEDE2"/>
                </a:solidFill>
                <a:latin typeface="Arial"/>
                <a:ea typeface="Arial"/>
              </a:rPr>
              <a:t>Пищеварение</a:t>
            </a:r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83" name="CustomShape 2"/>
          <p:cNvSpPr/>
          <p:nvPr/>
        </p:nvSpPr>
        <p:spPr>
          <a:xfrm>
            <a:off x="457200" y="1278360"/>
            <a:ext cx="7758138" cy="3629160"/>
          </a:xfrm>
          <a:prstGeom prst="rect">
            <a:avLst/>
          </a:prstGeom>
          <a:noFill/>
          <a:ln>
            <a:noFill/>
          </a:ln>
        </p:spPr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Человек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, употребляющий наркотики угнетает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механизмы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регуляции пищеварения. </a:t>
            </a:r>
            <a:endParaRPr lang="ru-RU" sz="2000" dirty="0" smtClean="0">
              <a:solidFill>
                <a:srgbClr val="1F497D"/>
              </a:solidFill>
              <a:latin typeface="Arial"/>
              <a:ea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У наркомана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становятся меньше обонятельные и вкусовые ощущения. Разумеется, снижается здоровый аппетит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Организм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перестает вырабатывать желчь, ферменты, кишечный и желудочный сок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Пища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, поступающая в организм наркомана, не полностью переваривается и усваивается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ru-RU" dirty="0" smtClean="0">
                <a:solidFill>
                  <a:srgbClr val="1F497D"/>
                </a:solidFill>
                <a:ea typeface="Arial"/>
              </a:rPr>
              <a:t>Получатся</a:t>
            </a:r>
            <a:r>
              <a:rPr lang="ru-RU" dirty="0">
                <a:solidFill>
                  <a:srgbClr val="1F497D"/>
                </a:solidFill>
                <a:ea typeface="Arial"/>
              </a:rPr>
              <a:t>, что сам того, не осознавая, наркоман обрекает себя на хроническое голодание. </a:t>
            </a:r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429124" y="214296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наркомана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457200" y="101160"/>
            <a:ext cx="7314480" cy="1013040"/>
          </a:xfrm>
          <a:prstGeom prst="rect">
            <a:avLst/>
          </a:prstGeom>
          <a:noFill/>
          <a:ln>
            <a:noFill/>
          </a:ln>
        </p:spPr>
        <p:txBody>
          <a:bodyPr lIns="90000" tIns="91440" rIns="90000" bIns="91440" anchor="b"/>
          <a:lstStyle/>
          <a:p>
            <a:pPr>
              <a:lnSpc>
                <a:spcPct val="100000"/>
              </a:lnSpc>
            </a:pPr>
            <a:r>
              <a:rPr lang="ru-RU" sz="4400">
                <a:solidFill>
                  <a:srgbClr val="EFEDE2"/>
                </a:solidFill>
                <a:latin typeface="Arial"/>
                <a:ea typeface="Arial"/>
              </a:rPr>
              <a:t>Пищеварение</a:t>
            </a:r>
            <a:endParaRPr/>
          </a:p>
        </p:txBody>
      </p:sp>
      <p:sp>
        <p:nvSpPr>
          <p:cNvPr id="185" name="CustomShape 2"/>
          <p:cNvSpPr/>
          <p:nvPr/>
        </p:nvSpPr>
        <p:spPr>
          <a:xfrm>
            <a:off x="0" y="1514340"/>
            <a:ext cx="6043594" cy="3629160"/>
          </a:xfrm>
          <a:prstGeom prst="rect">
            <a:avLst/>
          </a:prstGeom>
          <a:noFill/>
          <a:ln>
            <a:noFill/>
          </a:ln>
        </p:spPr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Если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посмотреть на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наркоманов,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то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видно, что многие имеют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дефицит веса.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Наркотические вещества вызывают спазмы в гладкомышечных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сфинктерах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кишечника. </a:t>
            </a:r>
            <a:endParaRPr lang="ru-RU" sz="2000" dirty="0" smtClean="0">
              <a:solidFill>
                <a:srgbClr val="1F497D"/>
              </a:solid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В результате происходит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задержка кала в кишечнике,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он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не может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переходить 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из одного отдела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кишечника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в другой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Появляются запоры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на срок от пяти до десяти дней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.</a:t>
            </a:r>
            <a:endParaRPr lang="ru-RU" sz="2000" dirty="0">
              <a:solidFill>
                <a:srgbClr val="1F497D"/>
              </a:solidFill>
              <a:latin typeface="Arial"/>
              <a:ea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0562" y="500048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наркомана 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098" name="Picture 2" descr="&amp;Bcy;&amp;lcy;&amp;ocy;&amp;gcy;.&amp;rcy;&amp;ucy; - espiritu - &amp;Pcy;&amp;iecy;&amp;shchcy;&amp;iecy;&amp;rcy;&amp;ycy; &amp;Scy;&amp;ocy;&amp;ncy;&amp;ncy;&amp;ocy;&amp;gcy;&amp;ocy; &amp;Ocy;&amp;tscy;&amp;iecy;&amp;pcy;&amp;iecy;&amp;ncy;&amp;iecy;&amp;ncy;&amp;icy;&amp;yacy;.. &amp;pcy;&amp;rcy;&amp;ocy;&amp;dcy;&amp;ocy;&amp;l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785932"/>
            <a:ext cx="3474007" cy="28098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CustomShape 1"/>
          <p:cNvSpPr/>
          <p:nvPr/>
        </p:nvSpPr>
        <p:spPr>
          <a:xfrm>
            <a:off x="457200" y="101160"/>
            <a:ext cx="7314480" cy="1013040"/>
          </a:xfrm>
          <a:prstGeom prst="rect">
            <a:avLst/>
          </a:prstGeom>
          <a:noFill/>
          <a:ln>
            <a:noFill/>
          </a:ln>
        </p:spPr>
        <p:txBody>
          <a:bodyPr lIns="90000" tIns="91440" rIns="90000" bIns="91440" anchor="b"/>
          <a:lstStyle/>
          <a:p>
            <a:pPr>
              <a:lnSpc>
                <a:spcPct val="100000"/>
              </a:lnSpc>
            </a:pPr>
            <a:r>
              <a:rPr lang="ru-RU" sz="4400" dirty="0">
                <a:solidFill>
                  <a:srgbClr val="EFEDE2"/>
                </a:solidFill>
                <a:latin typeface="Arial"/>
                <a:ea typeface="Arial"/>
              </a:rPr>
              <a:t>Пищеварение</a:t>
            </a:r>
            <a:endParaRPr/>
          </a:p>
        </p:txBody>
      </p:sp>
      <p:sp>
        <p:nvSpPr>
          <p:cNvPr id="188" name="CustomShape 2"/>
          <p:cNvSpPr/>
          <p:nvPr/>
        </p:nvSpPr>
        <p:spPr>
          <a:xfrm>
            <a:off x="3500430" y="1152000"/>
            <a:ext cx="5066850" cy="3629160"/>
          </a:xfrm>
          <a:prstGeom prst="rect">
            <a:avLst/>
          </a:prstGeom>
          <a:noFill/>
          <a:ln>
            <a:noFill/>
          </a:ln>
        </p:spPr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Предоставьте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, что в унитазе скопились каловые массы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за 10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дней, и перенесите эту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картину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на живот наркомана.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Это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грязь будет выделять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токсины, которые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будут всасываться кровью и распространятся по всему телу и органам. Клетки от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этого стареют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и плохо выполняют свои функции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У наркомана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плохой цвет кожи и от нее идет запах.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В палате,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где лежат наркоманы, </a:t>
            </a:r>
            <a:r>
              <a:rPr lang="ru-RU" sz="2000" dirty="0" smtClean="0">
                <a:solidFill>
                  <a:srgbClr val="1F497D"/>
                </a:solidFill>
                <a:latin typeface="Arial"/>
                <a:ea typeface="Arial"/>
              </a:rPr>
              <a:t>специфический </a:t>
            </a:r>
            <a:r>
              <a:rPr lang="ru-RU" sz="2000" dirty="0">
                <a:solidFill>
                  <a:srgbClr val="1F497D"/>
                </a:solidFill>
                <a:latin typeface="Arial"/>
                <a:ea typeface="Arial"/>
              </a:rPr>
              <a:t>запах.</a:t>
            </a:r>
            <a:endParaRPr sz="2000"/>
          </a:p>
        </p:txBody>
      </p:sp>
      <p:sp>
        <p:nvSpPr>
          <p:cNvPr id="4" name="TextBox 3"/>
          <p:cNvSpPr txBox="1"/>
          <p:nvPr/>
        </p:nvSpPr>
        <p:spPr>
          <a:xfrm>
            <a:off x="4500562" y="500048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наркомана 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3074" name="Picture 2" descr="Doctor Life. &amp;Ncy;&amp;acy;&amp;chcy;&amp;acy;&amp;lcy;&amp;ocy; :: Doctor Life. &amp;KHcy;&amp;rcy;&amp;ocy;&amp;ncy;&amp;icy;&amp;kcy;&amp;acy; &amp;scy;&amp;ocy;&amp;bcy;&amp;ycy;&amp;tcy;&amp;icy;&amp;jcy;. :: &amp;Acy;&amp;ncy;&amp;tcy;&amp;icy;&amp;ncy;&amp;acy;&amp;rcy;&amp;kcy;&amp;ocy;&amp;tcy;&amp;icy;&amp;chcy;&amp;iecy;&amp;scy;&amp;kcy;&amp;icy;&amp;jcy; &amp;tcy;&amp;rcy;&amp;acy;&amp;ncy;&amp;scy;&amp;ncy;&amp;acy;&amp;tscy;&amp;icy;&amp;ocy;&amp;ncy;&amp;acy;&amp;lcy;&amp;softcy;&amp;ncy;&amp;ycy;&amp;jcy; &amp;icy;&amp;ncy;&amp;tcy;&amp;iecy;&amp;rcy;&amp;ncy;&amp;iecy;&amp;tcy;-&amp;kcy;&amp;ocy;&amp;ncy;&amp;kcy;&amp;ucy;&amp;rcy;&amp;scy; &quot;&amp;Mcy;&amp;acy;&amp;jcy;&amp;yacy;&quot; (Maya). &amp;Vcy;&amp;icy;&amp;d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1714494"/>
            <a:ext cx="3823445" cy="28146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kern="1200" dirty="0">
                <a:solidFill>
                  <a:srgbClr val="C00000"/>
                </a:solidFill>
                <a:latin typeface="Arial"/>
                <a:ea typeface="Arial"/>
                <a:cs typeface="+mn-cs"/>
              </a:rPr>
              <a:t>Выбор </a:t>
            </a:r>
            <a:r>
              <a:rPr lang="ru-RU" sz="4400" kern="1200" dirty="0" smtClean="0">
                <a:solidFill>
                  <a:srgbClr val="C00000"/>
                </a:solidFill>
                <a:latin typeface="Arial"/>
                <a:ea typeface="Arial"/>
                <a:cs typeface="+mn-cs"/>
              </a:rPr>
              <a:t>за </a:t>
            </a:r>
            <a:r>
              <a:rPr lang="ru-RU" sz="4400" kern="1200" dirty="0">
                <a:solidFill>
                  <a:srgbClr val="C00000"/>
                </a:solidFill>
                <a:latin typeface="Arial"/>
                <a:ea typeface="Arial"/>
                <a:cs typeface="+mn-cs"/>
              </a:rPr>
              <a:t>тобой:</a:t>
            </a:r>
            <a:endParaRPr lang="ru-RU" sz="4400" kern="1200" dirty="0">
              <a:solidFill>
                <a:srgbClr val="C00000"/>
              </a:solidFill>
              <a:latin typeface="Arial"/>
              <a:ea typeface="Arial"/>
              <a:cs typeface="+mn-cs"/>
            </a:endParaRPr>
          </a:p>
        </p:txBody>
      </p:sp>
      <p:pic>
        <p:nvPicPr>
          <p:cNvPr id="35843" name="Picture 3" descr="C:\Documents and Settings\admin\Рабочий стол\15_10_09_narkot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357304"/>
            <a:ext cx="5276865" cy="32774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kern="1200" dirty="0">
                <a:solidFill>
                  <a:srgbClr val="EFEDE2"/>
                </a:solidFill>
                <a:latin typeface="Arial"/>
                <a:ea typeface="Arial"/>
                <a:cs typeface="+mn-cs"/>
              </a:rPr>
              <a:t>Источники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285720" y="1214428"/>
            <a:ext cx="8229240" cy="298332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hlinkClick r:id="rId2"/>
              </a:rPr>
              <a:t>http://narkotiky.net/stati/291-vrednoe-vliyanie-narkotikov-na-pishhevarenie.html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hlinkClick r:id="rId3"/>
              </a:rPr>
              <a:t>http://www.badstory.org/cgi-bin/8.pl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hlinkClick r:id="rId4"/>
              </a:rPr>
              <a:t>http://www.narcotics.su/narkotiki-org.html</a:t>
            </a:r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286</Words>
  <PresentationFormat>Экран (16:9)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Office Theme</vt:lpstr>
      <vt:lpstr>Office Theme</vt:lpstr>
      <vt:lpstr>Слайд 1</vt:lpstr>
      <vt:lpstr>Слайд 2</vt:lpstr>
      <vt:lpstr>Пищеварение </vt:lpstr>
      <vt:lpstr>Слайд 4</vt:lpstr>
      <vt:lpstr>Слайд 5</vt:lpstr>
      <vt:lpstr>Слайд 6</vt:lpstr>
      <vt:lpstr>Выбор за тобой:</vt:lpstr>
      <vt:lpstr>Источники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upk</cp:lastModifiedBy>
  <cp:revision>16</cp:revision>
  <dcterms:modified xsi:type="dcterms:W3CDTF">2015-01-29T07:20:27Z</dcterms:modified>
</cp:coreProperties>
</file>