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1/29/2015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narcotikam.net/" TargetMode="External"/><Relationship Id="rId2" Type="http://schemas.openxmlformats.org/officeDocument/2006/relationships/hyperlink" Target="http://www.narcotics.su/narkotiki-org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c20vrn.narod.ru/Psiho/narko3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432000" y="288000"/>
            <a:ext cx="8457480" cy="5543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RW Chancery L"/>
              </a:rPr>
              <a:t>Влияние наркотиков на нервную систему</a:t>
            </a:r>
            <a:endParaRPr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3786182" y="5286388"/>
            <a:ext cx="5176080" cy="1295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r>
              <a:rPr lang="ru-RU" sz="1600" dirty="0">
                <a:solidFill>
                  <a:srgbClr val="7030A0"/>
                </a:solidFill>
              </a:rPr>
              <a:t>Выполнил:</a:t>
            </a:r>
            <a:endParaRPr sz="1600">
              <a:solidFill>
                <a:srgbClr val="7030A0"/>
              </a:solidFill>
            </a:endParaRPr>
          </a:p>
          <a:p>
            <a:pPr algn="r">
              <a:lnSpc>
                <a:spcPct val="100000"/>
              </a:lnSpc>
            </a:pPr>
            <a:r>
              <a:rPr lang="ru-RU" sz="1600" dirty="0">
                <a:solidFill>
                  <a:srgbClr val="7030A0"/>
                </a:solidFill>
              </a:rPr>
              <a:t>Батраков Максим, </a:t>
            </a:r>
            <a:endParaRPr sz="1600">
              <a:solidFill>
                <a:srgbClr val="7030A0"/>
              </a:solidFill>
            </a:endParaRPr>
          </a:p>
          <a:p>
            <a:pPr algn="r">
              <a:lnSpc>
                <a:spcPct val="100000"/>
              </a:lnSpc>
            </a:pPr>
            <a:r>
              <a:rPr lang="ru-RU" sz="1600" dirty="0">
                <a:solidFill>
                  <a:srgbClr val="7030A0"/>
                </a:solidFill>
              </a:rPr>
              <a:t>ученик 11А класс </a:t>
            </a:r>
            <a:endParaRPr sz="1600">
              <a:solidFill>
                <a:srgbClr val="7030A0"/>
              </a:solidFill>
            </a:endParaRPr>
          </a:p>
          <a:p>
            <a:pPr algn="r">
              <a:lnSpc>
                <a:spcPct val="100000"/>
              </a:lnSpc>
            </a:pPr>
            <a:endParaRPr sz="160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42852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7030A0"/>
                </a:solidFill>
                <a:latin typeface="Lucida Sans Unicode"/>
              </a:rPr>
              <a:t>МБОУ «СОШ» № 119»</a:t>
            </a:r>
            <a:endParaRPr lang="ru-RU" dirty="0" smtClean="0">
              <a:solidFill>
                <a:srgbClr val="7030A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dirty="0" smtClean="0">
                <a:solidFill>
                  <a:srgbClr val="7030A0"/>
                </a:solidFill>
                <a:latin typeface="Lucida Sans Unicode"/>
              </a:rPr>
              <a:t> Авиастроительного района города Казани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482" name="Picture 2" descr="&amp;Ncy;&amp;iecy;&amp;vcy;&amp;rcy;&amp;ocy;&amp;lcy;&amp;ocy;&amp;gcy;&amp;icy;&amp;yacy; - &amp;Ncy;&amp;iecy;&amp;vcy;&amp;rcy;&amp;ocy;&amp;lcy;&amp;ocy;&amp;gcy;&amp;icy;&amp;yacy; My test si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071942"/>
            <a:ext cx="3143272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Влияние наркотиков на нервную </a:t>
            </a:r>
            <a:r>
              <a:rPr lang="ru-RU" b="1" dirty="0" smtClean="0">
                <a:solidFill>
                  <a:srgbClr val="7030A0"/>
                </a:solidFill>
              </a:rPr>
              <a:t>систему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7523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Любые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наркотические препараты вызывают у человека зависимость, и именно этот фактор губительно влияет на его психику.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&amp;Ucy;&amp;chcy;&amp;iecy;&amp;ncy;&amp;ycy;&amp;iecy;: &amp;gcy;&amp;iecy;&amp;ncy;&amp;ycy; &amp;ncy;&amp;iecy; &amp;vcy;&amp;lcy;&amp;icy;&amp;yacy;&amp;yucy;&amp;tcy; &amp;ncy;&amp;acy; &amp;scy;&amp;kcy;&amp;lcy;&amp;ocy;&amp;ncy;&amp;ncy;&amp;ocy;&amp;scy;&amp;tcy;&amp;softcy; &amp;kcy; &amp;ncy;&amp;acy;&amp;rcy;&amp;kcy;&amp;ocy;&amp;tcy;&amp;icy;&amp;kcy;&amp;acy;&amp;mcy; - &amp;fcy;&amp;ocy;&amp;rcy;&amp;ucy;&amp;mcy; LegalR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786058"/>
            <a:ext cx="5715000" cy="3695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Влияние наркотиков на нервную систему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Действие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человеческий мозг галлюциногенов является катастрофическим.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Прием наркотиков может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вызывать тяжелые необратимые изменения.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У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человека возникают различные психозы, изменения характера, снижаются умственные способности, наблюдается моральная деградация и полный распад личности.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Употребление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наркотиков приводит к такому тяжелому заболеванию, как шизофрения. Некоторые наркотические препараты группы галлюциногенов накапливаются в тканях головного мозга, и продолжают отравлять его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даже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после отказа от наркотика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&amp;Vcy;&amp;bcy;&amp;lcy;&amp;icy;&amp;zcy;&amp;icy; &amp;vcy;&amp;ocy;&amp;scy;&amp;tcy;&amp;ocy;&amp;chcy;&amp;ncy;&amp;ycy;&amp;khcy; &amp;gcy;&amp;rcy;&amp;acy;&amp;ncy;&amp;icy;&amp;tscy; &amp;Ucy;&amp;kcy;&amp;rcy;&amp;acy;&amp;icy;&amp;ncy;&amp;ycy; &amp;zcy;&amp;acy;&amp;mcy;&amp;iecy;&amp;chcy;&amp;iecy;&amp;ncy;&amp;ocy; &amp;mcy;&amp;ncy;&amp;ocy;&amp;zhcy;&amp;iecy;&amp;scy;&amp;tcy;&amp;vcy;&amp;ocy; &amp;rcy;&amp;ocy;&amp;scy;&amp;scy;&amp;icy;&amp;jcy;&amp;scy;&amp;kcy;&amp;icy;&amp;khcy; &amp;tcy;&amp;acy;&amp;ncy;&amp;kcy;&amp;ocy;&amp;vcy;. &amp;Mcy;&amp;iecy;&amp;tcy;&amp;acy; &amp;Ncy;&amp;ocy;&amp;vcy;&amp;ocy;&amp;scy;&amp;tcy;&amp;icy;. &amp;Pcy;&amp;ocy;&amp;lcy;&amp;icy;&amp;tcy;&amp;icy;&amp;kcy;&amp;acy;. &amp;Bcy;&amp;iecy;&amp;lcy;&amp;gcy;&amp;ocy;&amp;rcy;&amp;ocy;&amp;dcy;, &amp;Vcy;&amp;kcy;&amp;ocy;&amp;ncy;&amp;tcy;&amp;acy;&amp;kcy;&amp;tcy;, &amp;vcy;&amp;icy;&amp;dcy;&amp;iecy;&amp;ocy;&amp;mcy;&amp;acy;&amp;tcy;&amp;iecy;&amp;rcy;&amp;icy;&amp;acy;&amp;l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445440"/>
            <a:ext cx="2021768" cy="1412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CustomShape 2"/>
          <p:cNvSpPr/>
          <p:nvPr/>
        </p:nvSpPr>
        <p:spPr>
          <a:xfrm>
            <a:off x="642910" y="3786190"/>
            <a:ext cx="7858180" cy="2869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ru-RU" sz="3200" dirty="0">
                <a:solidFill>
                  <a:srgbClr val="000000"/>
                </a:solidFill>
                <a:latin typeface="Calibri"/>
              </a:rPr>
              <a:t>  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 психиатрии имеется понятие расстройства восприятия, в частности галлюцинации – восприятие без объекта. Например, </a:t>
            </a:r>
            <a:r>
              <a:rPr lang="ru-RU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наркоманы слышат 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слова, которых никто не произносит. При психозах нарушается основная функция мозга – отражение реальной действительности. Больные чувствуют воздействия, которых на них никто не оказывает, устанавливают несуществующие связи между явлениями. 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785786" y="142852"/>
            <a:ext cx="8072494" cy="35719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2868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Все виды наркотических препаратов истощают нервную систему человека. При этом наркоман впадает в состояние депрессии, которая очень часто приводит его к суициду. Поэтому самоубийство «под кайфом» в наши дни никого уже не удивляет. 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У всех наркоманов сильно снижается иммунитет. Именно из-за этого такое заболевание как пневмония, стоит на втором месте среди причин смерти героиновых наркоманов, после передозировки.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71604" y="2857496"/>
            <a:ext cx="5715040" cy="3518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school-saratov.ru/files/1354080298.p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3924" y="2143117"/>
            <a:ext cx="9330768" cy="471488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42844" y="357166"/>
            <a:ext cx="85725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ln w="18000">
                  <a:solidFill>
                    <a:schemeClr val="bg2"/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/>
                <a:ea typeface="Arial"/>
              </a:rPr>
              <a:t>Сделай правильный выбор:</a:t>
            </a:r>
          </a:p>
          <a:p>
            <a:pPr algn="ctr"/>
            <a:r>
              <a:rPr lang="ru-RU" sz="4000" b="1" dirty="0" smtClean="0">
                <a:ln w="18000">
                  <a:solidFill>
                    <a:schemeClr val="bg2"/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/>
              </a:rPr>
              <a:t>Откажись от наркотиков!</a:t>
            </a:r>
            <a:endParaRPr lang="ru-RU" sz="4000" b="1" dirty="0">
              <a:ln w="18000">
                <a:solidFill>
                  <a:schemeClr val="bg2"/>
                </a:solidFill>
                <a:prstDash val="solid"/>
                <a:miter lim="800000"/>
              </a:ln>
              <a:noFill/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www.narcotics.su/narkotiki-org.html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narcotikam.net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sc20vrn.narod.ru/Psiho/narko3.htm</a:t>
            </a: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266</Words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Трек</vt:lpstr>
      <vt:lpstr>Слайд 1</vt:lpstr>
      <vt:lpstr>Влияние наркотиков на нервную систему </vt:lpstr>
      <vt:lpstr>Влияние наркотиков на нервную систему </vt:lpstr>
      <vt:lpstr>Слайд 4</vt:lpstr>
      <vt:lpstr>Слайд 5</vt:lpstr>
      <vt:lpstr>Слайд 6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upk</cp:lastModifiedBy>
  <cp:revision>34</cp:revision>
  <dcterms:modified xsi:type="dcterms:W3CDTF">2015-01-29T12:47:21Z</dcterms:modified>
</cp:coreProperties>
</file>