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9.1167453075681228E-3"/>
          <c:y val="3.8438169404881803E-2"/>
          <c:w val="0.68980728731841612"/>
          <c:h val="0.947147517068287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попадает в организм</c:v>
                </c:pt>
                <c:pt idx="1">
                  <c:v>остается в окурке</c:v>
                </c:pt>
                <c:pt idx="2">
                  <c:v>сгорает и разрушается</c:v>
                </c:pt>
                <c:pt idx="3">
                  <c:v>уходит в атмосферу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20</c:v>
                </c:pt>
                <c:pt idx="1">
                  <c:v>5</c:v>
                </c:pt>
                <c:pt idx="2">
                  <c:v>25</c:v>
                </c:pt>
                <c:pt idx="3">
                  <c:v>50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0793704803615498"/>
          <c:y val="0.41600862392201005"/>
          <c:w val="0.29206295196384513"/>
          <c:h val="0.42988751406074266"/>
        </c:manualLayout>
      </c:layout>
      <c:txPr>
        <a:bodyPr/>
        <a:lstStyle/>
        <a:p>
          <a:pPr>
            <a:defRPr sz="1600"/>
          </a:pPr>
          <a:endParaRPr lang="ru-RU"/>
        </a:p>
      </c:txPr>
    </c:legend>
    <c:plotVisOnly val="1"/>
  </c:chart>
  <c:spPr>
    <a:ln w="50800">
      <a:solidFill>
        <a:prstClr val="black"/>
      </a:solidFill>
    </a:ln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0.54514</cdr:x>
      <cdr:y>0.08631</cdr:y>
    </cdr:from>
    <cdr:to>
      <cdr:x>0.63368</cdr:x>
      <cdr:y>0.19048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990849" y="276224"/>
          <a:ext cx="485775" cy="3333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800" dirty="0">
              <a:solidFill>
                <a:sysClr val="windowText" lastClr="000000"/>
              </a:solidFill>
            </a:rPr>
            <a:t>20%</a:t>
          </a:r>
        </a:p>
      </cdr:txBody>
    </cdr:sp>
  </cdr:relSizeAnchor>
  <cdr:relSizeAnchor xmlns:cdr="http://schemas.openxmlformats.org/drawingml/2006/chartDrawing">
    <cdr:from>
      <cdr:x>0.7094</cdr:x>
      <cdr:y>0.25676</cdr:y>
    </cdr:from>
    <cdr:to>
      <cdr:x>0.78406</cdr:x>
      <cdr:y>0.34009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5929354" y="1357322"/>
          <a:ext cx="624026" cy="44051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600" dirty="0">
              <a:solidFill>
                <a:sysClr val="windowText" lastClr="000000"/>
              </a:solidFill>
            </a:rPr>
            <a:t>5 %</a:t>
          </a:r>
        </a:p>
      </cdr:txBody>
    </cdr:sp>
  </cdr:relSizeAnchor>
  <cdr:relSizeAnchor xmlns:cdr="http://schemas.openxmlformats.org/drawingml/2006/chartDrawing">
    <cdr:from>
      <cdr:x>0.5451</cdr:x>
      <cdr:y>0.80952</cdr:y>
    </cdr:from>
    <cdr:to>
      <cdr:x>0.63885</cdr:x>
      <cdr:y>0.91369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3634471" y="2590800"/>
          <a:ext cx="625079" cy="3333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600" dirty="0">
              <a:solidFill>
                <a:sysClr val="windowText" lastClr="000000"/>
              </a:solidFill>
            </a:rPr>
            <a:t>25 %</a:t>
          </a:r>
        </a:p>
      </cdr:txBody>
    </cdr:sp>
  </cdr:relSizeAnchor>
  <cdr:relSizeAnchor xmlns:cdr="http://schemas.openxmlformats.org/drawingml/2006/chartDrawing">
    <cdr:from>
      <cdr:x>0.04167</cdr:x>
      <cdr:y>0.10119</cdr:y>
    </cdr:from>
    <cdr:to>
      <cdr:x>0.14236</cdr:x>
      <cdr:y>0.21726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228600" y="323850"/>
          <a:ext cx="552450" cy="3714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600" dirty="0">
              <a:solidFill>
                <a:sysClr val="windowText" lastClr="000000"/>
              </a:solidFill>
            </a:rPr>
            <a:t>50 %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46-A797-4CE2-A45D-F60D0F20736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5036-02F4-48F6-9055-054466FA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46-A797-4CE2-A45D-F60D0F20736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5036-02F4-48F6-9055-054466FA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46-A797-4CE2-A45D-F60D0F20736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5036-02F4-48F6-9055-054466FA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46-A797-4CE2-A45D-F60D0F20736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5036-02F4-48F6-9055-054466FA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46-A797-4CE2-A45D-F60D0F20736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5036-02F4-48F6-9055-054466FA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46-A797-4CE2-A45D-F60D0F20736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5036-02F4-48F6-9055-054466FA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46-A797-4CE2-A45D-F60D0F20736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5036-02F4-48F6-9055-054466FA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46-A797-4CE2-A45D-F60D0F20736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5036-02F4-48F6-9055-054466FA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46-A797-4CE2-A45D-F60D0F20736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5036-02F4-48F6-9055-054466FA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46-A797-4CE2-A45D-F60D0F20736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5036-02F4-48F6-9055-054466FA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46-A797-4CE2-A45D-F60D0F20736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55036-02F4-48F6-9055-054466FA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3F046-A797-4CE2-A45D-F60D0F20736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55036-02F4-48F6-9055-054466FA73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1428736"/>
            <a:ext cx="8429684" cy="3429024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  <a:tileRect/>
          </a:gradFill>
          <a:ln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</a:ln>
          <a:effectLst>
            <a:outerShdw blurRad="292100" dir="7740000" sx="105000" sy="105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sunset" dir="t">
              <a:rot lat="0" lon="0" rev="3600000"/>
            </a:lightRig>
          </a:scene3d>
          <a:sp3d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latin typeface="Arial Black" pitchFamily="34" charset="0"/>
              </a:rPr>
              <a:t>КУРЕНИЕ</a:t>
            </a:r>
            <a:r>
              <a:rPr lang="ru-RU" sz="4400" dirty="0" smtClean="0">
                <a:latin typeface="Arial Black" pitchFamily="34" charset="0"/>
              </a:rPr>
              <a:t> –</a:t>
            </a:r>
          </a:p>
          <a:p>
            <a:pPr algn="ctr"/>
            <a:r>
              <a:rPr lang="ru-RU" sz="4400" dirty="0" smtClean="0">
                <a:latin typeface="Arial Black" pitchFamily="34" charset="0"/>
              </a:rPr>
              <a:t> КОВАРНАЯ ЛОВУШКА</a:t>
            </a:r>
            <a:endParaRPr lang="ru-RU" sz="4400" dirty="0"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14290"/>
            <a:ext cx="8429684" cy="642942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  <a:tileRect/>
          </a:gradFill>
          <a:ln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</a:ln>
          <a:effectLst>
            <a:outerShdw blurRad="292100" dir="7740000" sx="105000" sy="105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sunset" dir="t">
              <a:rot lat="0" lon="0" rev="3600000"/>
            </a:lightRig>
          </a:scene3d>
          <a:sp3d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Arial Black" pitchFamily="34" charset="0"/>
              </a:rPr>
              <a:t>КУРЕНИЕ.  «за» и  «против» </a:t>
            </a:r>
            <a:endParaRPr lang="ru-RU" dirty="0">
              <a:latin typeface="Arial Black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6" y="1142984"/>
          <a:ext cx="7358115" cy="5143536"/>
        </p:xfrm>
        <a:graphic>
          <a:graphicData uri="http://schemas.openxmlformats.org/drawingml/2006/table">
            <a:tbl>
              <a:tblPr/>
              <a:tblGrid>
                <a:gridCol w="3714396"/>
                <a:gridCol w="3643719"/>
              </a:tblGrid>
              <a:tr h="4368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«против»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«за»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67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отнимает жизнь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добавляет 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болезни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отравляет организм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ухудшает внешность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вянет кожа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сипнет голос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желтеют зубы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отнимает деньги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мешает работе и бизнесу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причина пожаров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это немодно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запрещено законом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отравляет некурящих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428596" y="1357298"/>
          <a:ext cx="8358246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57158" y="357166"/>
            <a:ext cx="8429684" cy="71438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  <a:tileRect/>
          </a:gradFill>
          <a:ln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</a:ln>
          <a:effectLst>
            <a:outerShdw blurRad="292100" dir="7740000" sx="105000" sy="105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sunset" dir="t">
              <a:rot lat="0" lon="0" rev="3600000"/>
            </a:lightRig>
          </a:scene3d>
          <a:sp3d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Arial Black" pitchFamily="34" charset="0"/>
              </a:rPr>
              <a:t>Что происходит при курении сигареты?</a:t>
            </a:r>
            <a:endParaRPr lang="ru-RU" sz="2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1">
        <p:bldAsOne/>
      </p:bldGraphic>
      <p:bldP spid="6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500042"/>
            <a:ext cx="8429684" cy="5929354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  <a:tileRect/>
          </a:gradFill>
          <a:ln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8100000" scaled="1"/>
              <a:tileRect/>
            </a:gradFill>
          </a:ln>
          <a:effectLst>
            <a:outerShdw blurRad="292100" dir="7740000" sx="105000" sy="105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sunset" dir="t">
              <a:rot lat="0" lon="0" rev="3600000"/>
            </a:lightRig>
          </a:scene3d>
          <a:sp3d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Arial Black" pitchFamily="34" charset="0"/>
              </a:rPr>
              <a:t>Курение – это </a:t>
            </a:r>
          </a:p>
          <a:p>
            <a:pPr algn="ctr"/>
            <a:r>
              <a:rPr lang="ru-RU" sz="4400" dirty="0" smtClean="0">
                <a:latin typeface="Arial Black" pitchFamily="34" charset="0"/>
              </a:rPr>
              <a:t>вредная </a:t>
            </a:r>
            <a:r>
              <a:rPr lang="ru-RU" sz="4400" dirty="0" smtClean="0">
                <a:latin typeface="Arial Black" pitchFamily="34" charset="0"/>
              </a:rPr>
              <a:t> и опасная привычка,</a:t>
            </a:r>
          </a:p>
          <a:p>
            <a:pPr algn="ctr"/>
            <a:r>
              <a:rPr lang="ru-RU" sz="4400" dirty="0" smtClean="0">
                <a:latin typeface="Arial Black" pitchFamily="34" charset="0"/>
              </a:rPr>
              <a:t> коварная ловушка,</a:t>
            </a:r>
          </a:p>
          <a:p>
            <a:pPr algn="ctr"/>
            <a:r>
              <a:rPr lang="ru-RU" sz="4400" dirty="0" smtClean="0">
                <a:latin typeface="Arial Black" pitchFamily="34" charset="0"/>
              </a:rPr>
              <a:t> никотиновая зависимость.</a:t>
            </a:r>
            <a:endParaRPr lang="ru-RU" sz="4400" dirty="0"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57</TotalTime>
  <Words>78</Words>
  <Application>Microsoft Office PowerPoint</Application>
  <PresentationFormat>Экран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нет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Мартышевская Людмила Владимировна</dc:creator>
  <cp:lastModifiedBy>Мартышевская Людмила Владимировна</cp:lastModifiedBy>
  <cp:revision>7</cp:revision>
  <dcterms:created xsi:type="dcterms:W3CDTF">2011-11-27T07:52:09Z</dcterms:created>
  <dcterms:modified xsi:type="dcterms:W3CDTF">2011-11-27T12:31:15Z</dcterms:modified>
</cp:coreProperties>
</file>