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8" r:id="rId10"/>
    <p:sldId id="267" r:id="rId11"/>
    <p:sldId id="266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A9E4B0-17C2-4760-A492-7850C489CE74}" type="doc">
      <dgm:prSet loTypeId="urn:microsoft.com/office/officeart/2005/8/layout/hierarchy1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BAF4BED-FD84-4264-8DD0-953275020F40}">
      <dgm:prSet phldrT="[Текст]" custT="1"/>
      <dgm:spPr/>
      <dgm:t>
        <a:bodyPr/>
        <a:lstStyle/>
        <a:p>
          <a:r>
            <a:rPr lang="ru-RU" sz="2400" dirty="0" smtClean="0"/>
            <a:t>Виды моделей</a:t>
          </a:r>
          <a:endParaRPr lang="ru-RU" sz="2400" dirty="0"/>
        </a:p>
      </dgm:t>
    </dgm:pt>
    <dgm:pt modelId="{0FC7E766-AABD-4670-B108-92BE9217099D}" type="parTrans" cxnId="{2C74F840-E513-4F0A-B359-0FADF0E7AF49}">
      <dgm:prSet/>
      <dgm:spPr/>
      <dgm:t>
        <a:bodyPr/>
        <a:lstStyle/>
        <a:p>
          <a:endParaRPr lang="ru-RU"/>
        </a:p>
      </dgm:t>
    </dgm:pt>
    <dgm:pt modelId="{2DA0E7F6-58E7-4189-8A65-BF2EBFAE27D4}" type="sibTrans" cxnId="{2C74F840-E513-4F0A-B359-0FADF0E7AF49}">
      <dgm:prSet/>
      <dgm:spPr/>
      <dgm:t>
        <a:bodyPr/>
        <a:lstStyle/>
        <a:p>
          <a:endParaRPr lang="ru-RU"/>
        </a:p>
      </dgm:t>
    </dgm:pt>
    <dgm:pt modelId="{6E6472F8-B3B2-424F-95B6-E8C327309CAC}">
      <dgm:prSet phldrT="[Текст]" custT="1"/>
      <dgm:spPr/>
      <dgm:t>
        <a:bodyPr/>
        <a:lstStyle/>
        <a:p>
          <a:r>
            <a:rPr lang="ru-RU" sz="2400" dirty="0" smtClean="0"/>
            <a:t>Натурные</a:t>
          </a:r>
          <a:endParaRPr lang="ru-RU" sz="2400" dirty="0"/>
        </a:p>
      </dgm:t>
    </dgm:pt>
    <dgm:pt modelId="{B422BFCA-7EFE-4429-999F-173EAA99B433}" type="parTrans" cxnId="{B818FF61-2561-450E-8F3F-C987BD5F8A5E}">
      <dgm:prSet/>
      <dgm:spPr/>
      <dgm:t>
        <a:bodyPr/>
        <a:lstStyle/>
        <a:p>
          <a:endParaRPr lang="ru-RU"/>
        </a:p>
      </dgm:t>
    </dgm:pt>
    <dgm:pt modelId="{D1E9FA27-2A4B-4493-9578-0109D25BDF66}" type="sibTrans" cxnId="{B818FF61-2561-450E-8F3F-C987BD5F8A5E}">
      <dgm:prSet/>
      <dgm:spPr/>
      <dgm:t>
        <a:bodyPr/>
        <a:lstStyle/>
        <a:p>
          <a:endParaRPr lang="ru-RU"/>
        </a:p>
      </dgm:t>
    </dgm:pt>
    <dgm:pt modelId="{17866BA0-1B9F-4DC2-8371-CCC26E0F5660}">
      <dgm:prSet phldrT="[Текст]" custT="1"/>
      <dgm:spPr/>
      <dgm:t>
        <a:bodyPr/>
        <a:lstStyle/>
        <a:p>
          <a:r>
            <a:rPr lang="ru-RU" sz="1800" dirty="0" smtClean="0"/>
            <a:t>Модели автомобилей, самолётов и пр.</a:t>
          </a:r>
          <a:endParaRPr lang="ru-RU" sz="1800" dirty="0"/>
        </a:p>
      </dgm:t>
    </dgm:pt>
    <dgm:pt modelId="{6572989C-0B71-4BA4-B261-CB13B18BFD88}" type="parTrans" cxnId="{9021129A-A267-4881-BED5-989826148649}">
      <dgm:prSet/>
      <dgm:spPr/>
      <dgm:t>
        <a:bodyPr/>
        <a:lstStyle/>
        <a:p>
          <a:endParaRPr lang="ru-RU"/>
        </a:p>
      </dgm:t>
    </dgm:pt>
    <dgm:pt modelId="{C9EE89A2-E408-41B7-9E47-ECDB5FAFB4C3}" type="sibTrans" cxnId="{9021129A-A267-4881-BED5-989826148649}">
      <dgm:prSet/>
      <dgm:spPr/>
      <dgm:t>
        <a:bodyPr/>
        <a:lstStyle/>
        <a:p>
          <a:endParaRPr lang="ru-RU"/>
        </a:p>
      </dgm:t>
    </dgm:pt>
    <dgm:pt modelId="{AFD0C1D1-220B-45EA-9040-8440BF64A2CA}">
      <dgm:prSet phldrT="[Текст]" custT="1"/>
      <dgm:spPr/>
      <dgm:t>
        <a:bodyPr/>
        <a:lstStyle/>
        <a:p>
          <a:r>
            <a:rPr lang="ru-RU" sz="2400" dirty="0" smtClean="0"/>
            <a:t>Информационные</a:t>
          </a:r>
          <a:endParaRPr lang="ru-RU" sz="2400" dirty="0"/>
        </a:p>
      </dgm:t>
    </dgm:pt>
    <dgm:pt modelId="{C2DC99F0-BA88-4FB4-A824-81B7C18AFFED}" type="parTrans" cxnId="{D3F486C9-0A48-411E-AD72-2A018C4496E1}">
      <dgm:prSet/>
      <dgm:spPr/>
      <dgm:t>
        <a:bodyPr/>
        <a:lstStyle/>
        <a:p>
          <a:endParaRPr lang="ru-RU"/>
        </a:p>
      </dgm:t>
    </dgm:pt>
    <dgm:pt modelId="{86AF8A71-764C-422C-B6AA-1D77E096AC89}" type="sibTrans" cxnId="{D3F486C9-0A48-411E-AD72-2A018C4496E1}">
      <dgm:prSet/>
      <dgm:spPr/>
      <dgm:t>
        <a:bodyPr/>
        <a:lstStyle/>
        <a:p>
          <a:endParaRPr lang="ru-RU"/>
        </a:p>
      </dgm:t>
    </dgm:pt>
    <dgm:pt modelId="{91B9D6BB-3753-487F-BFB5-4C2AE9AEEEFA}">
      <dgm:prSet phldrT="[Текст]" custT="1"/>
      <dgm:spPr/>
      <dgm:t>
        <a:bodyPr/>
        <a:lstStyle/>
        <a:p>
          <a:r>
            <a:rPr lang="ru-RU" sz="1600" dirty="0" smtClean="0"/>
            <a:t>Графические</a:t>
          </a:r>
          <a:endParaRPr lang="ru-RU" sz="1600" dirty="0"/>
        </a:p>
      </dgm:t>
    </dgm:pt>
    <dgm:pt modelId="{86AEFEC0-89D1-41F2-A09A-E9694C2BBFEA}" type="parTrans" cxnId="{BF16EA39-FBB2-4060-A4AD-2C5F579029E9}">
      <dgm:prSet/>
      <dgm:spPr/>
      <dgm:t>
        <a:bodyPr/>
        <a:lstStyle/>
        <a:p>
          <a:endParaRPr lang="ru-RU"/>
        </a:p>
      </dgm:t>
    </dgm:pt>
    <dgm:pt modelId="{E9F85068-223F-420F-95DE-E83FAB0BF69F}" type="sibTrans" cxnId="{BF16EA39-FBB2-4060-A4AD-2C5F579029E9}">
      <dgm:prSet/>
      <dgm:spPr/>
      <dgm:t>
        <a:bodyPr/>
        <a:lstStyle/>
        <a:p>
          <a:endParaRPr lang="ru-RU"/>
        </a:p>
      </dgm:t>
    </dgm:pt>
    <dgm:pt modelId="{0211E2E0-3559-4D0D-8AFF-C6C8ED8A6171}">
      <dgm:prSet custT="1"/>
      <dgm:spPr/>
      <dgm:t>
        <a:bodyPr/>
        <a:lstStyle/>
        <a:p>
          <a:r>
            <a:rPr lang="ru-RU" sz="1600" dirty="0" smtClean="0"/>
            <a:t>Вербальные</a:t>
          </a:r>
          <a:endParaRPr lang="ru-RU" sz="1600" dirty="0"/>
        </a:p>
      </dgm:t>
    </dgm:pt>
    <dgm:pt modelId="{EE10831F-8275-48BB-8A66-433768915D9A}" type="parTrans" cxnId="{3BED3B83-4154-423A-816E-D3B4626E7713}">
      <dgm:prSet/>
      <dgm:spPr/>
      <dgm:t>
        <a:bodyPr/>
        <a:lstStyle/>
        <a:p>
          <a:endParaRPr lang="ru-RU"/>
        </a:p>
      </dgm:t>
    </dgm:pt>
    <dgm:pt modelId="{F281EB7A-7103-4DA3-821A-0AC2BE0C1FC4}" type="sibTrans" cxnId="{3BED3B83-4154-423A-816E-D3B4626E7713}">
      <dgm:prSet/>
      <dgm:spPr/>
      <dgm:t>
        <a:bodyPr/>
        <a:lstStyle/>
        <a:p>
          <a:endParaRPr lang="ru-RU"/>
        </a:p>
      </dgm:t>
    </dgm:pt>
    <dgm:pt modelId="{D5BE8029-360E-4075-A362-813BBCF51F2D}">
      <dgm:prSet custT="1"/>
      <dgm:spPr/>
      <dgm:t>
        <a:bodyPr/>
        <a:lstStyle/>
        <a:p>
          <a:r>
            <a:rPr lang="ru-RU" sz="1600" dirty="0" smtClean="0"/>
            <a:t>Табличные</a:t>
          </a:r>
          <a:endParaRPr lang="ru-RU" sz="1600" dirty="0"/>
        </a:p>
      </dgm:t>
    </dgm:pt>
    <dgm:pt modelId="{05F54019-8980-40D3-AB0D-3449CB52F471}" type="parTrans" cxnId="{28C0B2EE-7439-48D3-8389-396C27AF6D21}">
      <dgm:prSet/>
      <dgm:spPr/>
      <dgm:t>
        <a:bodyPr/>
        <a:lstStyle/>
        <a:p>
          <a:endParaRPr lang="ru-RU"/>
        </a:p>
      </dgm:t>
    </dgm:pt>
    <dgm:pt modelId="{80FA8C12-6441-44FB-BAEC-40D736D2EB97}" type="sibTrans" cxnId="{28C0B2EE-7439-48D3-8389-396C27AF6D21}">
      <dgm:prSet/>
      <dgm:spPr/>
      <dgm:t>
        <a:bodyPr/>
        <a:lstStyle/>
        <a:p>
          <a:endParaRPr lang="ru-RU"/>
        </a:p>
      </dgm:t>
    </dgm:pt>
    <dgm:pt modelId="{223BC01A-1C0E-4813-A90C-24E1532CE577}">
      <dgm:prSet custT="1"/>
      <dgm:spPr/>
      <dgm:t>
        <a:bodyPr/>
        <a:lstStyle/>
        <a:p>
          <a:r>
            <a:rPr lang="ru-RU" sz="1600" dirty="0" smtClean="0"/>
            <a:t>Математические</a:t>
          </a:r>
          <a:endParaRPr lang="ru-RU" sz="1600" dirty="0"/>
        </a:p>
      </dgm:t>
    </dgm:pt>
    <dgm:pt modelId="{76A9DDA9-CD98-4437-A043-0DC995D91876}" type="parTrans" cxnId="{CE7C6E71-D1CD-4874-8D93-3AB073F2399D}">
      <dgm:prSet/>
      <dgm:spPr/>
      <dgm:t>
        <a:bodyPr/>
        <a:lstStyle/>
        <a:p>
          <a:endParaRPr lang="ru-RU"/>
        </a:p>
      </dgm:t>
    </dgm:pt>
    <dgm:pt modelId="{1B59A9E3-56DD-44BD-94B2-73D3A0A688DC}" type="sibTrans" cxnId="{CE7C6E71-D1CD-4874-8D93-3AB073F2399D}">
      <dgm:prSet/>
      <dgm:spPr/>
      <dgm:t>
        <a:bodyPr/>
        <a:lstStyle/>
        <a:p>
          <a:endParaRPr lang="ru-RU"/>
        </a:p>
      </dgm:t>
    </dgm:pt>
    <dgm:pt modelId="{4F96F239-175A-45B8-8B0E-2BD02C6B2C2F}" type="pres">
      <dgm:prSet presAssocID="{59A9E4B0-17C2-4760-A492-7850C489CE7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A965CF3-5F7C-4DB1-A2BE-55EA55D82067}" type="pres">
      <dgm:prSet presAssocID="{BBAF4BED-FD84-4264-8DD0-953275020F40}" presName="hierRoot1" presStyleCnt="0"/>
      <dgm:spPr/>
    </dgm:pt>
    <dgm:pt modelId="{00BB9D7C-8AC4-4BDD-82BA-FA59F383FB95}" type="pres">
      <dgm:prSet presAssocID="{BBAF4BED-FD84-4264-8DD0-953275020F40}" presName="composite" presStyleCnt="0"/>
      <dgm:spPr/>
    </dgm:pt>
    <dgm:pt modelId="{E445ECD0-CFE3-459B-8D40-8FD7E2FA4375}" type="pres">
      <dgm:prSet presAssocID="{BBAF4BED-FD84-4264-8DD0-953275020F40}" presName="background" presStyleLbl="node0" presStyleIdx="0" presStyleCnt="1"/>
      <dgm:spPr/>
    </dgm:pt>
    <dgm:pt modelId="{E9A4BCC8-0365-41B1-BA2B-B2A0A2447441}" type="pres">
      <dgm:prSet presAssocID="{BBAF4BED-FD84-4264-8DD0-953275020F40}" presName="text" presStyleLbl="fgAcc0" presStyleIdx="0" presStyleCnt="1" custScaleX="175390" custLinFactNeighborX="214" custLinFactNeighborY="-63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46464E-1109-4C2D-8679-657125AD6D44}" type="pres">
      <dgm:prSet presAssocID="{BBAF4BED-FD84-4264-8DD0-953275020F40}" presName="hierChild2" presStyleCnt="0"/>
      <dgm:spPr/>
    </dgm:pt>
    <dgm:pt modelId="{BE6987A0-CF31-4192-8F51-120497977A89}" type="pres">
      <dgm:prSet presAssocID="{B422BFCA-7EFE-4429-999F-173EAA99B433}" presName="Name10" presStyleLbl="parChTrans1D2" presStyleIdx="0" presStyleCnt="2"/>
      <dgm:spPr/>
      <dgm:t>
        <a:bodyPr/>
        <a:lstStyle/>
        <a:p>
          <a:endParaRPr lang="ru-RU"/>
        </a:p>
      </dgm:t>
    </dgm:pt>
    <dgm:pt modelId="{655590C5-4B0A-49B2-9BC8-DF891E47367F}" type="pres">
      <dgm:prSet presAssocID="{6E6472F8-B3B2-424F-95B6-E8C327309CAC}" presName="hierRoot2" presStyleCnt="0"/>
      <dgm:spPr/>
    </dgm:pt>
    <dgm:pt modelId="{92C956DC-E30A-4970-9759-AF9F243C09B0}" type="pres">
      <dgm:prSet presAssocID="{6E6472F8-B3B2-424F-95B6-E8C327309CAC}" presName="composite2" presStyleCnt="0"/>
      <dgm:spPr/>
    </dgm:pt>
    <dgm:pt modelId="{7D397A63-C3D4-4DF8-93D5-DE8B59F8C012}" type="pres">
      <dgm:prSet presAssocID="{6E6472F8-B3B2-424F-95B6-E8C327309CAC}" presName="background2" presStyleLbl="node2" presStyleIdx="0" presStyleCnt="2"/>
      <dgm:spPr/>
    </dgm:pt>
    <dgm:pt modelId="{2F6F38A3-F84C-42BB-9D24-2C9DC240D873}" type="pres">
      <dgm:prSet presAssocID="{6E6472F8-B3B2-424F-95B6-E8C327309CAC}" presName="text2" presStyleLbl="fgAcc2" presStyleIdx="0" presStyleCnt="2" custScaleX="134307" custLinFactNeighborX="-88886" custLinFactNeighborY="8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D24767-3900-4280-80B4-EA86FBCD8194}" type="pres">
      <dgm:prSet presAssocID="{6E6472F8-B3B2-424F-95B6-E8C327309CAC}" presName="hierChild3" presStyleCnt="0"/>
      <dgm:spPr/>
    </dgm:pt>
    <dgm:pt modelId="{35240F72-A8FD-4DA3-9515-BD4A240D3006}" type="pres">
      <dgm:prSet presAssocID="{6572989C-0B71-4BA4-B261-CB13B18BFD88}" presName="Name17" presStyleLbl="parChTrans1D3" presStyleIdx="0" presStyleCnt="5"/>
      <dgm:spPr/>
      <dgm:t>
        <a:bodyPr/>
        <a:lstStyle/>
        <a:p>
          <a:endParaRPr lang="ru-RU"/>
        </a:p>
      </dgm:t>
    </dgm:pt>
    <dgm:pt modelId="{083ED41D-220D-4D9E-980A-A7C941A242C9}" type="pres">
      <dgm:prSet presAssocID="{17866BA0-1B9F-4DC2-8371-CCC26E0F5660}" presName="hierRoot3" presStyleCnt="0"/>
      <dgm:spPr/>
    </dgm:pt>
    <dgm:pt modelId="{339A3E97-596E-49FD-B5AE-4E28911A36CD}" type="pres">
      <dgm:prSet presAssocID="{17866BA0-1B9F-4DC2-8371-CCC26E0F5660}" presName="composite3" presStyleCnt="0"/>
      <dgm:spPr/>
    </dgm:pt>
    <dgm:pt modelId="{6CB89B95-8AEE-4D63-A30A-668AF956681A}" type="pres">
      <dgm:prSet presAssocID="{17866BA0-1B9F-4DC2-8371-CCC26E0F5660}" presName="background3" presStyleLbl="node3" presStyleIdx="0" presStyleCnt="5"/>
      <dgm:spPr/>
    </dgm:pt>
    <dgm:pt modelId="{CC3BF7CF-8FD7-415E-A644-1214C3499CD2}" type="pres">
      <dgm:prSet presAssocID="{17866BA0-1B9F-4DC2-8371-CCC26E0F5660}" presName="text3" presStyleLbl="fgAcc3" presStyleIdx="0" presStyleCnt="5" custScaleX="135402" custLinFactNeighborX="-20380" custLinFactNeighborY="-80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4A82F3-2853-4D78-A626-07FC94503BB3}" type="pres">
      <dgm:prSet presAssocID="{17866BA0-1B9F-4DC2-8371-CCC26E0F5660}" presName="hierChild4" presStyleCnt="0"/>
      <dgm:spPr/>
    </dgm:pt>
    <dgm:pt modelId="{C40C38A3-3376-4FD1-BC7A-0DDBF217F69C}" type="pres">
      <dgm:prSet presAssocID="{C2DC99F0-BA88-4FB4-A824-81B7C18AFFED}" presName="Name10" presStyleLbl="parChTrans1D2" presStyleIdx="1" presStyleCnt="2"/>
      <dgm:spPr/>
      <dgm:t>
        <a:bodyPr/>
        <a:lstStyle/>
        <a:p>
          <a:endParaRPr lang="ru-RU"/>
        </a:p>
      </dgm:t>
    </dgm:pt>
    <dgm:pt modelId="{8380AB1C-E723-410D-95E3-D5612DAE46E1}" type="pres">
      <dgm:prSet presAssocID="{AFD0C1D1-220B-45EA-9040-8440BF64A2CA}" presName="hierRoot2" presStyleCnt="0"/>
      <dgm:spPr/>
    </dgm:pt>
    <dgm:pt modelId="{D3702B29-297F-46FA-87BA-605C69C1047F}" type="pres">
      <dgm:prSet presAssocID="{AFD0C1D1-220B-45EA-9040-8440BF64A2CA}" presName="composite2" presStyleCnt="0"/>
      <dgm:spPr/>
    </dgm:pt>
    <dgm:pt modelId="{7A953729-0D36-4D84-BEBB-AEA46E81AD01}" type="pres">
      <dgm:prSet presAssocID="{AFD0C1D1-220B-45EA-9040-8440BF64A2CA}" presName="background2" presStyleLbl="node2" presStyleIdx="1" presStyleCnt="2"/>
      <dgm:spPr/>
    </dgm:pt>
    <dgm:pt modelId="{CCECD071-D515-4DBF-AE5C-FA791497D21F}" type="pres">
      <dgm:prSet presAssocID="{AFD0C1D1-220B-45EA-9040-8440BF64A2CA}" presName="text2" presStyleLbl="fgAcc2" presStyleIdx="1" presStyleCnt="2" custScaleX="205979" custLinFactNeighborX="-30598" custLinFactNeighborY="4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A0A215-ADA6-4BF6-A601-D4F870B855C3}" type="pres">
      <dgm:prSet presAssocID="{AFD0C1D1-220B-45EA-9040-8440BF64A2CA}" presName="hierChild3" presStyleCnt="0"/>
      <dgm:spPr/>
    </dgm:pt>
    <dgm:pt modelId="{38B084CA-53D6-43A6-B36D-F3B140C0C39D}" type="pres">
      <dgm:prSet presAssocID="{86AEFEC0-89D1-41F2-A09A-E9694C2BBFEA}" presName="Name17" presStyleLbl="parChTrans1D3" presStyleIdx="1" presStyleCnt="5"/>
      <dgm:spPr/>
      <dgm:t>
        <a:bodyPr/>
        <a:lstStyle/>
        <a:p>
          <a:endParaRPr lang="ru-RU"/>
        </a:p>
      </dgm:t>
    </dgm:pt>
    <dgm:pt modelId="{E6A9289B-B171-4194-A693-97192B7EC238}" type="pres">
      <dgm:prSet presAssocID="{91B9D6BB-3753-487F-BFB5-4C2AE9AEEEFA}" presName="hierRoot3" presStyleCnt="0"/>
      <dgm:spPr/>
    </dgm:pt>
    <dgm:pt modelId="{DDE4A5ED-2CF6-4438-A6EE-F0FEA94FB15E}" type="pres">
      <dgm:prSet presAssocID="{91B9D6BB-3753-487F-BFB5-4C2AE9AEEEFA}" presName="composite3" presStyleCnt="0"/>
      <dgm:spPr/>
    </dgm:pt>
    <dgm:pt modelId="{5D0B7786-B35F-4AFA-9EDA-6EC83706E159}" type="pres">
      <dgm:prSet presAssocID="{91B9D6BB-3753-487F-BFB5-4C2AE9AEEEFA}" presName="background3" presStyleLbl="node3" presStyleIdx="1" presStyleCnt="5"/>
      <dgm:spPr/>
    </dgm:pt>
    <dgm:pt modelId="{4BA6E792-3DD4-4332-A282-C6A8487A6CBE}" type="pres">
      <dgm:prSet presAssocID="{91B9D6BB-3753-487F-BFB5-4C2AE9AEEEFA}" presName="text3" presStyleLbl="fgAcc3" presStyleIdx="1" presStyleCnt="5" custLinFactNeighborX="-855" custLinFactNeighborY="-1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0E67BA-2B79-4A17-A61B-DABC060CDD44}" type="pres">
      <dgm:prSet presAssocID="{91B9D6BB-3753-487F-BFB5-4C2AE9AEEEFA}" presName="hierChild4" presStyleCnt="0"/>
      <dgm:spPr/>
    </dgm:pt>
    <dgm:pt modelId="{20D7A8DC-0D35-4E91-A108-C83ED2713E01}" type="pres">
      <dgm:prSet presAssocID="{EE10831F-8275-48BB-8A66-433768915D9A}" presName="Name17" presStyleLbl="parChTrans1D3" presStyleIdx="2" presStyleCnt="5"/>
      <dgm:spPr/>
      <dgm:t>
        <a:bodyPr/>
        <a:lstStyle/>
        <a:p>
          <a:endParaRPr lang="ru-RU"/>
        </a:p>
      </dgm:t>
    </dgm:pt>
    <dgm:pt modelId="{34F68D90-EC56-46F3-A9AE-502EF1C89824}" type="pres">
      <dgm:prSet presAssocID="{0211E2E0-3559-4D0D-8AFF-C6C8ED8A6171}" presName="hierRoot3" presStyleCnt="0"/>
      <dgm:spPr/>
    </dgm:pt>
    <dgm:pt modelId="{DA4A637C-0E91-46F8-8013-2CF574319D22}" type="pres">
      <dgm:prSet presAssocID="{0211E2E0-3559-4D0D-8AFF-C6C8ED8A6171}" presName="composite3" presStyleCnt="0"/>
      <dgm:spPr/>
    </dgm:pt>
    <dgm:pt modelId="{1D882D05-F341-4013-B73D-D83635C43A12}" type="pres">
      <dgm:prSet presAssocID="{0211E2E0-3559-4D0D-8AFF-C6C8ED8A6171}" presName="background3" presStyleLbl="node3" presStyleIdx="2" presStyleCnt="5"/>
      <dgm:spPr/>
    </dgm:pt>
    <dgm:pt modelId="{FAD12329-9DC8-48ED-80D0-AEAB95BD9B28}" type="pres">
      <dgm:prSet presAssocID="{0211E2E0-3559-4D0D-8AFF-C6C8ED8A6171}" presName="text3" presStyleLbl="fgAcc3" presStyleIdx="2" presStyleCnt="5" custLinFactNeighborX="-7092" custLinFactNeighborY="-1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442FE9-2639-430F-8AD3-6A78F3F6E7BD}" type="pres">
      <dgm:prSet presAssocID="{0211E2E0-3559-4D0D-8AFF-C6C8ED8A6171}" presName="hierChild4" presStyleCnt="0"/>
      <dgm:spPr/>
    </dgm:pt>
    <dgm:pt modelId="{D5D32F78-05E7-4C6F-9AC8-1CC9A0BFE734}" type="pres">
      <dgm:prSet presAssocID="{05F54019-8980-40D3-AB0D-3449CB52F471}" presName="Name17" presStyleLbl="parChTrans1D3" presStyleIdx="3" presStyleCnt="5"/>
      <dgm:spPr/>
      <dgm:t>
        <a:bodyPr/>
        <a:lstStyle/>
        <a:p>
          <a:endParaRPr lang="ru-RU"/>
        </a:p>
      </dgm:t>
    </dgm:pt>
    <dgm:pt modelId="{DE27F325-A9AE-4E78-9E62-9EB8D289D70C}" type="pres">
      <dgm:prSet presAssocID="{D5BE8029-360E-4075-A362-813BBCF51F2D}" presName="hierRoot3" presStyleCnt="0"/>
      <dgm:spPr/>
    </dgm:pt>
    <dgm:pt modelId="{E6AE1D92-8A5F-45BF-8879-6668A7D4318A}" type="pres">
      <dgm:prSet presAssocID="{D5BE8029-360E-4075-A362-813BBCF51F2D}" presName="composite3" presStyleCnt="0"/>
      <dgm:spPr/>
    </dgm:pt>
    <dgm:pt modelId="{F55AB43F-C0FA-478B-A583-4E35A8C075BE}" type="pres">
      <dgm:prSet presAssocID="{D5BE8029-360E-4075-A362-813BBCF51F2D}" presName="background3" presStyleLbl="node3" presStyleIdx="3" presStyleCnt="5"/>
      <dgm:spPr/>
    </dgm:pt>
    <dgm:pt modelId="{410D98D2-8547-4E91-879D-57B2B1A48D93}" type="pres">
      <dgm:prSet presAssocID="{D5BE8029-360E-4075-A362-813BBCF51F2D}" presName="text3" presStyleLbl="fgAcc3" presStyleIdx="3" presStyleCnt="5" custLinFactNeighborX="-8287" custLinFactNeighborY="-1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F88C94-6560-4D5C-90F6-F3430EC1A2A7}" type="pres">
      <dgm:prSet presAssocID="{D5BE8029-360E-4075-A362-813BBCF51F2D}" presName="hierChild4" presStyleCnt="0"/>
      <dgm:spPr/>
    </dgm:pt>
    <dgm:pt modelId="{49164CEC-1C52-49E1-B4E2-CA795FCC71B2}" type="pres">
      <dgm:prSet presAssocID="{76A9DDA9-CD98-4437-A043-0DC995D91876}" presName="Name17" presStyleLbl="parChTrans1D3" presStyleIdx="4" presStyleCnt="5"/>
      <dgm:spPr/>
      <dgm:t>
        <a:bodyPr/>
        <a:lstStyle/>
        <a:p>
          <a:endParaRPr lang="ru-RU"/>
        </a:p>
      </dgm:t>
    </dgm:pt>
    <dgm:pt modelId="{18C41BED-ADC3-4E88-A51D-2C19F534A564}" type="pres">
      <dgm:prSet presAssocID="{223BC01A-1C0E-4813-A90C-24E1532CE577}" presName="hierRoot3" presStyleCnt="0"/>
      <dgm:spPr/>
    </dgm:pt>
    <dgm:pt modelId="{1E9A4D78-99A5-4F0E-9474-EE9E1E7957E3}" type="pres">
      <dgm:prSet presAssocID="{223BC01A-1C0E-4813-A90C-24E1532CE577}" presName="composite3" presStyleCnt="0"/>
      <dgm:spPr/>
    </dgm:pt>
    <dgm:pt modelId="{BDF0EFC9-B785-4836-AB74-1FC685197E4A}" type="pres">
      <dgm:prSet presAssocID="{223BC01A-1C0E-4813-A90C-24E1532CE577}" presName="background3" presStyleLbl="node3" presStyleIdx="4" presStyleCnt="5"/>
      <dgm:spPr/>
    </dgm:pt>
    <dgm:pt modelId="{787E78B8-37BD-4876-B784-3341F8CEA6F4}" type="pres">
      <dgm:prSet presAssocID="{223BC01A-1C0E-4813-A90C-24E1532CE577}" presName="text3" presStyleLbl="fgAcc3" presStyleIdx="4" presStyleCnt="5" custScaleX="119827" custLinFactNeighborX="-9482" custLinFactNeighborY="-1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ECAE2-B306-422C-A63B-432DB978AC8F}" type="pres">
      <dgm:prSet presAssocID="{223BC01A-1C0E-4813-A90C-24E1532CE577}" presName="hierChild4" presStyleCnt="0"/>
      <dgm:spPr/>
    </dgm:pt>
  </dgm:ptLst>
  <dgm:cxnLst>
    <dgm:cxn modelId="{2C74F840-E513-4F0A-B359-0FADF0E7AF49}" srcId="{59A9E4B0-17C2-4760-A492-7850C489CE74}" destId="{BBAF4BED-FD84-4264-8DD0-953275020F40}" srcOrd="0" destOrd="0" parTransId="{0FC7E766-AABD-4670-B108-92BE9217099D}" sibTransId="{2DA0E7F6-58E7-4189-8A65-BF2EBFAE27D4}"/>
    <dgm:cxn modelId="{812AD5B4-63D7-45E3-80E2-83B4471824D2}" type="presOf" srcId="{0211E2E0-3559-4D0D-8AFF-C6C8ED8A6171}" destId="{FAD12329-9DC8-48ED-80D0-AEAB95BD9B28}" srcOrd="0" destOrd="0" presId="urn:microsoft.com/office/officeart/2005/8/layout/hierarchy1"/>
    <dgm:cxn modelId="{4C5DDF67-FFFA-46EF-9AE1-7D8A04D9C0FB}" type="presOf" srcId="{59A9E4B0-17C2-4760-A492-7850C489CE74}" destId="{4F96F239-175A-45B8-8B0E-2BD02C6B2C2F}" srcOrd="0" destOrd="0" presId="urn:microsoft.com/office/officeart/2005/8/layout/hierarchy1"/>
    <dgm:cxn modelId="{673AA0DF-463B-44CE-BB70-57F7B79F45B4}" type="presOf" srcId="{AFD0C1D1-220B-45EA-9040-8440BF64A2CA}" destId="{CCECD071-D515-4DBF-AE5C-FA791497D21F}" srcOrd="0" destOrd="0" presId="urn:microsoft.com/office/officeart/2005/8/layout/hierarchy1"/>
    <dgm:cxn modelId="{6135B879-374B-4593-ABAE-2881EE6BE1E5}" type="presOf" srcId="{223BC01A-1C0E-4813-A90C-24E1532CE577}" destId="{787E78B8-37BD-4876-B784-3341F8CEA6F4}" srcOrd="0" destOrd="0" presId="urn:microsoft.com/office/officeart/2005/8/layout/hierarchy1"/>
    <dgm:cxn modelId="{CE7C6E71-D1CD-4874-8D93-3AB073F2399D}" srcId="{AFD0C1D1-220B-45EA-9040-8440BF64A2CA}" destId="{223BC01A-1C0E-4813-A90C-24E1532CE577}" srcOrd="3" destOrd="0" parTransId="{76A9DDA9-CD98-4437-A043-0DC995D91876}" sibTransId="{1B59A9E3-56DD-44BD-94B2-73D3A0A688DC}"/>
    <dgm:cxn modelId="{5FF904B8-CC5B-4478-AD8C-8FBB1B43E17A}" type="presOf" srcId="{76A9DDA9-CD98-4437-A043-0DC995D91876}" destId="{49164CEC-1C52-49E1-B4E2-CA795FCC71B2}" srcOrd="0" destOrd="0" presId="urn:microsoft.com/office/officeart/2005/8/layout/hierarchy1"/>
    <dgm:cxn modelId="{B9FAEB6B-69DE-457E-8F90-E290D896DDE7}" type="presOf" srcId="{86AEFEC0-89D1-41F2-A09A-E9694C2BBFEA}" destId="{38B084CA-53D6-43A6-B36D-F3B140C0C39D}" srcOrd="0" destOrd="0" presId="urn:microsoft.com/office/officeart/2005/8/layout/hierarchy1"/>
    <dgm:cxn modelId="{B818FF61-2561-450E-8F3F-C987BD5F8A5E}" srcId="{BBAF4BED-FD84-4264-8DD0-953275020F40}" destId="{6E6472F8-B3B2-424F-95B6-E8C327309CAC}" srcOrd="0" destOrd="0" parTransId="{B422BFCA-7EFE-4429-999F-173EAA99B433}" sibTransId="{D1E9FA27-2A4B-4493-9578-0109D25BDF66}"/>
    <dgm:cxn modelId="{3BED3B83-4154-423A-816E-D3B4626E7713}" srcId="{AFD0C1D1-220B-45EA-9040-8440BF64A2CA}" destId="{0211E2E0-3559-4D0D-8AFF-C6C8ED8A6171}" srcOrd="1" destOrd="0" parTransId="{EE10831F-8275-48BB-8A66-433768915D9A}" sibTransId="{F281EB7A-7103-4DA3-821A-0AC2BE0C1FC4}"/>
    <dgm:cxn modelId="{EF2E6212-4E70-4C6F-9C6D-3FE28A95B2FA}" type="presOf" srcId="{C2DC99F0-BA88-4FB4-A824-81B7C18AFFED}" destId="{C40C38A3-3376-4FD1-BC7A-0DDBF217F69C}" srcOrd="0" destOrd="0" presId="urn:microsoft.com/office/officeart/2005/8/layout/hierarchy1"/>
    <dgm:cxn modelId="{601F57A2-FFB4-4D15-A530-EA676FCD453A}" type="presOf" srcId="{B422BFCA-7EFE-4429-999F-173EAA99B433}" destId="{BE6987A0-CF31-4192-8F51-120497977A89}" srcOrd="0" destOrd="0" presId="urn:microsoft.com/office/officeart/2005/8/layout/hierarchy1"/>
    <dgm:cxn modelId="{63DCDCEF-2098-42CC-9C54-DAF5E7D6823D}" type="presOf" srcId="{6E6472F8-B3B2-424F-95B6-E8C327309CAC}" destId="{2F6F38A3-F84C-42BB-9D24-2C9DC240D873}" srcOrd="0" destOrd="0" presId="urn:microsoft.com/office/officeart/2005/8/layout/hierarchy1"/>
    <dgm:cxn modelId="{28C0B2EE-7439-48D3-8389-396C27AF6D21}" srcId="{AFD0C1D1-220B-45EA-9040-8440BF64A2CA}" destId="{D5BE8029-360E-4075-A362-813BBCF51F2D}" srcOrd="2" destOrd="0" parTransId="{05F54019-8980-40D3-AB0D-3449CB52F471}" sibTransId="{80FA8C12-6441-44FB-BAEC-40D736D2EB97}"/>
    <dgm:cxn modelId="{E4852442-B1DB-424D-94B3-799C8DC2E8F6}" type="presOf" srcId="{EE10831F-8275-48BB-8A66-433768915D9A}" destId="{20D7A8DC-0D35-4E91-A108-C83ED2713E01}" srcOrd="0" destOrd="0" presId="urn:microsoft.com/office/officeart/2005/8/layout/hierarchy1"/>
    <dgm:cxn modelId="{782B88ED-DFB9-4383-99C5-A9CBB3C27968}" type="presOf" srcId="{6572989C-0B71-4BA4-B261-CB13B18BFD88}" destId="{35240F72-A8FD-4DA3-9515-BD4A240D3006}" srcOrd="0" destOrd="0" presId="urn:microsoft.com/office/officeart/2005/8/layout/hierarchy1"/>
    <dgm:cxn modelId="{5194EDD5-26F5-4EE0-9AED-70C81FBA8B86}" type="presOf" srcId="{BBAF4BED-FD84-4264-8DD0-953275020F40}" destId="{E9A4BCC8-0365-41B1-BA2B-B2A0A2447441}" srcOrd="0" destOrd="0" presId="urn:microsoft.com/office/officeart/2005/8/layout/hierarchy1"/>
    <dgm:cxn modelId="{47E4E70E-86E9-4406-A0FD-C0EBB26D2C56}" type="presOf" srcId="{17866BA0-1B9F-4DC2-8371-CCC26E0F5660}" destId="{CC3BF7CF-8FD7-415E-A644-1214C3499CD2}" srcOrd="0" destOrd="0" presId="urn:microsoft.com/office/officeart/2005/8/layout/hierarchy1"/>
    <dgm:cxn modelId="{AA5E7BC1-64CE-4899-B6BD-1E36E80BD5B3}" type="presOf" srcId="{05F54019-8980-40D3-AB0D-3449CB52F471}" destId="{D5D32F78-05E7-4C6F-9AC8-1CC9A0BFE734}" srcOrd="0" destOrd="0" presId="urn:microsoft.com/office/officeart/2005/8/layout/hierarchy1"/>
    <dgm:cxn modelId="{BF16EA39-FBB2-4060-A4AD-2C5F579029E9}" srcId="{AFD0C1D1-220B-45EA-9040-8440BF64A2CA}" destId="{91B9D6BB-3753-487F-BFB5-4C2AE9AEEEFA}" srcOrd="0" destOrd="0" parTransId="{86AEFEC0-89D1-41F2-A09A-E9694C2BBFEA}" sibTransId="{E9F85068-223F-420F-95DE-E83FAB0BF69F}"/>
    <dgm:cxn modelId="{D3F486C9-0A48-411E-AD72-2A018C4496E1}" srcId="{BBAF4BED-FD84-4264-8DD0-953275020F40}" destId="{AFD0C1D1-220B-45EA-9040-8440BF64A2CA}" srcOrd="1" destOrd="0" parTransId="{C2DC99F0-BA88-4FB4-A824-81B7C18AFFED}" sibTransId="{86AF8A71-764C-422C-B6AA-1D77E096AC89}"/>
    <dgm:cxn modelId="{57BF1F02-8FB7-4C7F-BC7B-981EE73A8335}" type="presOf" srcId="{91B9D6BB-3753-487F-BFB5-4C2AE9AEEEFA}" destId="{4BA6E792-3DD4-4332-A282-C6A8487A6CBE}" srcOrd="0" destOrd="0" presId="urn:microsoft.com/office/officeart/2005/8/layout/hierarchy1"/>
    <dgm:cxn modelId="{9021129A-A267-4881-BED5-989826148649}" srcId="{6E6472F8-B3B2-424F-95B6-E8C327309CAC}" destId="{17866BA0-1B9F-4DC2-8371-CCC26E0F5660}" srcOrd="0" destOrd="0" parTransId="{6572989C-0B71-4BA4-B261-CB13B18BFD88}" sibTransId="{C9EE89A2-E408-41B7-9E47-ECDB5FAFB4C3}"/>
    <dgm:cxn modelId="{AF887E47-39B5-4ABF-BE09-012A8507F4EF}" type="presOf" srcId="{D5BE8029-360E-4075-A362-813BBCF51F2D}" destId="{410D98D2-8547-4E91-879D-57B2B1A48D93}" srcOrd="0" destOrd="0" presId="urn:microsoft.com/office/officeart/2005/8/layout/hierarchy1"/>
    <dgm:cxn modelId="{B3069765-146B-474D-96E9-2D3DD7271A03}" type="presParOf" srcId="{4F96F239-175A-45B8-8B0E-2BD02C6B2C2F}" destId="{6A965CF3-5F7C-4DB1-A2BE-55EA55D82067}" srcOrd="0" destOrd="0" presId="urn:microsoft.com/office/officeart/2005/8/layout/hierarchy1"/>
    <dgm:cxn modelId="{A5E93499-B557-4AA9-88AF-BAEBF627A8A2}" type="presParOf" srcId="{6A965CF3-5F7C-4DB1-A2BE-55EA55D82067}" destId="{00BB9D7C-8AC4-4BDD-82BA-FA59F383FB95}" srcOrd="0" destOrd="0" presId="urn:microsoft.com/office/officeart/2005/8/layout/hierarchy1"/>
    <dgm:cxn modelId="{C7E295BD-FB97-4B11-BBA7-9783A6AEFFF2}" type="presParOf" srcId="{00BB9D7C-8AC4-4BDD-82BA-FA59F383FB95}" destId="{E445ECD0-CFE3-459B-8D40-8FD7E2FA4375}" srcOrd="0" destOrd="0" presId="urn:microsoft.com/office/officeart/2005/8/layout/hierarchy1"/>
    <dgm:cxn modelId="{28450B1C-A758-4F10-8121-299D012CCDC9}" type="presParOf" srcId="{00BB9D7C-8AC4-4BDD-82BA-FA59F383FB95}" destId="{E9A4BCC8-0365-41B1-BA2B-B2A0A2447441}" srcOrd="1" destOrd="0" presId="urn:microsoft.com/office/officeart/2005/8/layout/hierarchy1"/>
    <dgm:cxn modelId="{89F68E32-058E-47CE-8D0F-720238C406E2}" type="presParOf" srcId="{6A965CF3-5F7C-4DB1-A2BE-55EA55D82067}" destId="{1746464E-1109-4C2D-8679-657125AD6D44}" srcOrd="1" destOrd="0" presId="urn:microsoft.com/office/officeart/2005/8/layout/hierarchy1"/>
    <dgm:cxn modelId="{5EA386F4-905B-47BD-B70E-FF75E93403A9}" type="presParOf" srcId="{1746464E-1109-4C2D-8679-657125AD6D44}" destId="{BE6987A0-CF31-4192-8F51-120497977A89}" srcOrd="0" destOrd="0" presId="urn:microsoft.com/office/officeart/2005/8/layout/hierarchy1"/>
    <dgm:cxn modelId="{904347AA-E536-44D0-B02B-F93B50887452}" type="presParOf" srcId="{1746464E-1109-4C2D-8679-657125AD6D44}" destId="{655590C5-4B0A-49B2-9BC8-DF891E47367F}" srcOrd="1" destOrd="0" presId="urn:microsoft.com/office/officeart/2005/8/layout/hierarchy1"/>
    <dgm:cxn modelId="{1E98716D-532E-43C1-922E-8F7DB6B491B0}" type="presParOf" srcId="{655590C5-4B0A-49B2-9BC8-DF891E47367F}" destId="{92C956DC-E30A-4970-9759-AF9F243C09B0}" srcOrd="0" destOrd="0" presId="urn:microsoft.com/office/officeart/2005/8/layout/hierarchy1"/>
    <dgm:cxn modelId="{273FDE0C-9D4A-42BB-923C-D9D8B5C8CC3F}" type="presParOf" srcId="{92C956DC-E30A-4970-9759-AF9F243C09B0}" destId="{7D397A63-C3D4-4DF8-93D5-DE8B59F8C012}" srcOrd="0" destOrd="0" presId="urn:microsoft.com/office/officeart/2005/8/layout/hierarchy1"/>
    <dgm:cxn modelId="{AF641F63-00CA-4C3E-9C97-CB1F4068B575}" type="presParOf" srcId="{92C956DC-E30A-4970-9759-AF9F243C09B0}" destId="{2F6F38A3-F84C-42BB-9D24-2C9DC240D873}" srcOrd="1" destOrd="0" presId="urn:microsoft.com/office/officeart/2005/8/layout/hierarchy1"/>
    <dgm:cxn modelId="{554B7DE0-923F-4DFA-ACAD-CDF85F3B3820}" type="presParOf" srcId="{655590C5-4B0A-49B2-9BC8-DF891E47367F}" destId="{92D24767-3900-4280-80B4-EA86FBCD8194}" srcOrd="1" destOrd="0" presId="urn:microsoft.com/office/officeart/2005/8/layout/hierarchy1"/>
    <dgm:cxn modelId="{3D56D019-0CB2-4BAB-B529-FF93706B4793}" type="presParOf" srcId="{92D24767-3900-4280-80B4-EA86FBCD8194}" destId="{35240F72-A8FD-4DA3-9515-BD4A240D3006}" srcOrd="0" destOrd="0" presId="urn:microsoft.com/office/officeart/2005/8/layout/hierarchy1"/>
    <dgm:cxn modelId="{05675BFC-33D1-4DEF-9FFF-F13DEC9571A7}" type="presParOf" srcId="{92D24767-3900-4280-80B4-EA86FBCD8194}" destId="{083ED41D-220D-4D9E-980A-A7C941A242C9}" srcOrd="1" destOrd="0" presId="urn:microsoft.com/office/officeart/2005/8/layout/hierarchy1"/>
    <dgm:cxn modelId="{791AD2E6-87D6-427D-8279-3596733E0772}" type="presParOf" srcId="{083ED41D-220D-4D9E-980A-A7C941A242C9}" destId="{339A3E97-596E-49FD-B5AE-4E28911A36CD}" srcOrd="0" destOrd="0" presId="urn:microsoft.com/office/officeart/2005/8/layout/hierarchy1"/>
    <dgm:cxn modelId="{A258845F-4529-4285-B0E1-E680885A6045}" type="presParOf" srcId="{339A3E97-596E-49FD-B5AE-4E28911A36CD}" destId="{6CB89B95-8AEE-4D63-A30A-668AF956681A}" srcOrd="0" destOrd="0" presId="urn:microsoft.com/office/officeart/2005/8/layout/hierarchy1"/>
    <dgm:cxn modelId="{29D9BCB2-9CCE-49DC-8069-E58F15110DEF}" type="presParOf" srcId="{339A3E97-596E-49FD-B5AE-4E28911A36CD}" destId="{CC3BF7CF-8FD7-415E-A644-1214C3499CD2}" srcOrd="1" destOrd="0" presId="urn:microsoft.com/office/officeart/2005/8/layout/hierarchy1"/>
    <dgm:cxn modelId="{DC776EFF-25CC-41C7-B6EE-D129940C6A59}" type="presParOf" srcId="{083ED41D-220D-4D9E-980A-A7C941A242C9}" destId="{CB4A82F3-2853-4D78-A626-07FC94503BB3}" srcOrd="1" destOrd="0" presId="urn:microsoft.com/office/officeart/2005/8/layout/hierarchy1"/>
    <dgm:cxn modelId="{8360E42C-4BDD-451E-8FE6-98F966179E35}" type="presParOf" srcId="{1746464E-1109-4C2D-8679-657125AD6D44}" destId="{C40C38A3-3376-4FD1-BC7A-0DDBF217F69C}" srcOrd="2" destOrd="0" presId="urn:microsoft.com/office/officeart/2005/8/layout/hierarchy1"/>
    <dgm:cxn modelId="{7D4B0C53-C00B-49AD-B87B-90308BBC8FC2}" type="presParOf" srcId="{1746464E-1109-4C2D-8679-657125AD6D44}" destId="{8380AB1C-E723-410D-95E3-D5612DAE46E1}" srcOrd="3" destOrd="0" presId="urn:microsoft.com/office/officeart/2005/8/layout/hierarchy1"/>
    <dgm:cxn modelId="{E8CE8A0E-81E8-4F61-893A-156BCD6E8B3F}" type="presParOf" srcId="{8380AB1C-E723-410D-95E3-D5612DAE46E1}" destId="{D3702B29-297F-46FA-87BA-605C69C1047F}" srcOrd="0" destOrd="0" presId="urn:microsoft.com/office/officeart/2005/8/layout/hierarchy1"/>
    <dgm:cxn modelId="{DC763DA7-100A-4201-94A1-0685A196C5AD}" type="presParOf" srcId="{D3702B29-297F-46FA-87BA-605C69C1047F}" destId="{7A953729-0D36-4D84-BEBB-AEA46E81AD01}" srcOrd="0" destOrd="0" presId="urn:microsoft.com/office/officeart/2005/8/layout/hierarchy1"/>
    <dgm:cxn modelId="{CA859475-208E-4522-8A27-7CD7996B4DF5}" type="presParOf" srcId="{D3702B29-297F-46FA-87BA-605C69C1047F}" destId="{CCECD071-D515-4DBF-AE5C-FA791497D21F}" srcOrd="1" destOrd="0" presId="urn:microsoft.com/office/officeart/2005/8/layout/hierarchy1"/>
    <dgm:cxn modelId="{A7A9401D-81E6-421C-B28E-B9F017CF1630}" type="presParOf" srcId="{8380AB1C-E723-410D-95E3-D5612DAE46E1}" destId="{E1A0A215-ADA6-4BF6-A601-D4F870B855C3}" srcOrd="1" destOrd="0" presId="urn:microsoft.com/office/officeart/2005/8/layout/hierarchy1"/>
    <dgm:cxn modelId="{73FD6627-2555-4FAC-811C-22814DF36EB2}" type="presParOf" srcId="{E1A0A215-ADA6-4BF6-A601-D4F870B855C3}" destId="{38B084CA-53D6-43A6-B36D-F3B140C0C39D}" srcOrd="0" destOrd="0" presId="urn:microsoft.com/office/officeart/2005/8/layout/hierarchy1"/>
    <dgm:cxn modelId="{62FBFA05-E252-425B-B318-0E4F2C72B7C6}" type="presParOf" srcId="{E1A0A215-ADA6-4BF6-A601-D4F870B855C3}" destId="{E6A9289B-B171-4194-A693-97192B7EC238}" srcOrd="1" destOrd="0" presId="urn:microsoft.com/office/officeart/2005/8/layout/hierarchy1"/>
    <dgm:cxn modelId="{CFF52459-C085-4F58-92DC-C72ED8BC83BE}" type="presParOf" srcId="{E6A9289B-B171-4194-A693-97192B7EC238}" destId="{DDE4A5ED-2CF6-4438-A6EE-F0FEA94FB15E}" srcOrd="0" destOrd="0" presId="urn:microsoft.com/office/officeart/2005/8/layout/hierarchy1"/>
    <dgm:cxn modelId="{91C572A9-46F4-4C32-B507-A2649F893FC5}" type="presParOf" srcId="{DDE4A5ED-2CF6-4438-A6EE-F0FEA94FB15E}" destId="{5D0B7786-B35F-4AFA-9EDA-6EC83706E159}" srcOrd="0" destOrd="0" presId="urn:microsoft.com/office/officeart/2005/8/layout/hierarchy1"/>
    <dgm:cxn modelId="{5D52F330-1890-4FE6-91C3-1958B47A35B4}" type="presParOf" srcId="{DDE4A5ED-2CF6-4438-A6EE-F0FEA94FB15E}" destId="{4BA6E792-3DD4-4332-A282-C6A8487A6CBE}" srcOrd="1" destOrd="0" presId="urn:microsoft.com/office/officeart/2005/8/layout/hierarchy1"/>
    <dgm:cxn modelId="{149906E4-13F3-4562-8D46-68868D55D6E6}" type="presParOf" srcId="{E6A9289B-B171-4194-A693-97192B7EC238}" destId="{C80E67BA-2B79-4A17-A61B-DABC060CDD44}" srcOrd="1" destOrd="0" presId="urn:microsoft.com/office/officeart/2005/8/layout/hierarchy1"/>
    <dgm:cxn modelId="{3A938A0B-BFDF-49E8-82F4-DC7180FDE931}" type="presParOf" srcId="{E1A0A215-ADA6-4BF6-A601-D4F870B855C3}" destId="{20D7A8DC-0D35-4E91-A108-C83ED2713E01}" srcOrd="2" destOrd="0" presId="urn:microsoft.com/office/officeart/2005/8/layout/hierarchy1"/>
    <dgm:cxn modelId="{B84057AF-54FA-4862-977A-4AFD76AC425A}" type="presParOf" srcId="{E1A0A215-ADA6-4BF6-A601-D4F870B855C3}" destId="{34F68D90-EC56-46F3-A9AE-502EF1C89824}" srcOrd="3" destOrd="0" presId="urn:microsoft.com/office/officeart/2005/8/layout/hierarchy1"/>
    <dgm:cxn modelId="{573B94C1-5112-4E38-BAC7-BDA2A20B7663}" type="presParOf" srcId="{34F68D90-EC56-46F3-A9AE-502EF1C89824}" destId="{DA4A637C-0E91-46F8-8013-2CF574319D22}" srcOrd="0" destOrd="0" presId="urn:microsoft.com/office/officeart/2005/8/layout/hierarchy1"/>
    <dgm:cxn modelId="{B9CA8CBF-F409-417E-901E-0F40B41B4BD7}" type="presParOf" srcId="{DA4A637C-0E91-46F8-8013-2CF574319D22}" destId="{1D882D05-F341-4013-B73D-D83635C43A12}" srcOrd="0" destOrd="0" presId="urn:microsoft.com/office/officeart/2005/8/layout/hierarchy1"/>
    <dgm:cxn modelId="{0B5C3BFF-54F3-4DF5-9B65-AF7826508C5F}" type="presParOf" srcId="{DA4A637C-0E91-46F8-8013-2CF574319D22}" destId="{FAD12329-9DC8-48ED-80D0-AEAB95BD9B28}" srcOrd="1" destOrd="0" presId="urn:microsoft.com/office/officeart/2005/8/layout/hierarchy1"/>
    <dgm:cxn modelId="{D88A7206-3297-4CC1-8E25-3261191B4D95}" type="presParOf" srcId="{34F68D90-EC56-46F3-A9AE-502EF1C89824}" destId="{50442FE9-2639-430F-8AD3-6A78F3F6E7BD}" srcOrd="1" destOrd="0" presId="urn:microsoft.com/office/officeart/2005/8/layout/hierarchy1"/>
    <dgm:cxn modelId="{C186CE2C-4867-4C61-8525-341E2C58E1CB}" type="presParOf" srcId="{E1A0A215-ADA6-4BF6-A601-D4F870B855C3}" destId="{D5D32F78-05E7-4C6F-9AC8-1CC9A0BFE734}" srcOrd="4" destOrd="0" presId="urn:microsoft.com/office/officeart/2005/8/layout/hierarchy1"/>
    <dgm:cxn modelId="{48149FA8-7AAD-4F9D-B0CE-2F25F7DE4C04}" type="presParOf" srcId="{E1A0A215-ADA6-4BF6-A601-D4F870B855C3}" destId="{DE27F325-A9AE-4E78-9E62-9EB8D289D70C}" srcOrd="5" destOrd="0" presId="urn:microsoft.com/office/officeart/2005/8/layout/hierarchy1"/>
    <dgm:cxn modelId="{DCEADF9E-8410-4F0B-B3F3-6732D87384C2}" type="presParOf" srcId="{DE27F325-A9AE-4E78-9E62-9EB8D289D70C}" destId="{E6AE1D92-8A5F-45BF-8879-6668A7D4318A}" srcOrd="0" destOrd="0" presId="urn:microsoft.com/office/officeart/2005/8/layout/hierarchy1"/>
    <dgm:cxn modelId="{F6088759-96C4-4BCA-BB00-E682B3A150FA}" type="presParOf" srcId="{E6AE1D92-8A5F-45BF-8879-6668A7D4318A}" destId="{F55AB43F-C0FA-478B-A583-4E35A8C075BE}" srcOrd="0" destOrd="0" presId="urn:microsoft.com/office/officeart/2005/8/layout/hierarchy1"/>
    <dgm:cxn modelId="{EA599BFB-5534-4F4E-8D34-16840642FDF4}" type="presParOf" srcId="{E6AE1D92-8A5F-45BF-8879-6668A7D4318A}" destId="{410D98D2-8547-4E91-879D-57B2B1A48D93}" srcOrd="1" destOrd="0" presId="urn:microsoft.com/office/officeart/2005/8/layout/hierarchy1"/>
    <dgm:cxn modelId="{4685C900-5A50-4AB3-A619-C8888DAFCBC6}" type="presParOf" srcId="{DE27F325-A9AE-4E78-9E62-9EB8D289D70C}" destId="{CBF88C94-6560-4D5C-90F6-F3430EC1A2A7}" srcOrd="1" destOrd="0" presId="urn:microsoft.com/office/officeart/2005/8/layout/hierarchy1"/>
    <dgm:cxn modelId="{435780AA-91D1-49E5-A22C-8FE5C03B3DE3}" type="presParOf" srcId="{E1A0A215-ADA6-4BF6-A601-D4F870B855C3}" destId="{49164CEC-1C52-49E1-B4E2-CA795FCC71B2}" srcOrd="6" destOrd="0" presId="urn:microsoft.com/office/officeart/2005/8/layout/hierarchy1"/>
    <dgm:cxn modelId="{2C75E8CF-9E5C-4974-9FFC-FCBBB6FA534F}" type="presParOf" srcId="{E1A0A215-ADA6-4BF6-A601-D4F870B855C3}" destId="{18C41BED-ADC3-4E88-A51D-2C19F534A564}" srcOrd="7" destOrd="0" presId="urn:microsoft.com/office/officeart/2005/8/layout/hierarchy1"/>
    <dgm:cxn modelId="{0D3759FE-0695-4F57-A26A-686D7D9852D6}" type="presParOf" srcId="{18C41BED-ADC3-4E88-A51D-2C19F534A564}" destId="{1E9A4D78-99A5-4F0E-9474-EE9E1E7957E3}" srcOrd="0" destOrd="0" presId="urn:microsoft.com/office/officeart/2005/8/layout/hierarchy1"/>
    <dgm:cxn modelId="{A78FB6BB-0F29-48B5-B99B-0D8F0935FC14}" type="presParOf" srcId="{1E9A4D78-99A5-4F0E-9474-EE9E1E7957E3}" destId="{BDF0EFC9-B785-4836-AB74-1FC685197E4A}" srcOrd="0" destOrd="0" presId="urn:microsoft.com/office/officeart/2005/8/layout/hierarchy1"/>
    <dgm:cxn modelId="{5FC7F8DB-2E25-4244-A07A-1A5F963DB346}" type="presParOf" srcId="{1E9A4D78-99A5-4F0E-9474-EE9E1E7957E3}" destId="{787E78B8-37BD-4876-B784-3341F8CEA6F4}" srcOrd="1" destOrd="0" presId="urn:microsoft.com/office/officeart/2005/8/layout/hierarchy1"/>
    <dgm:cxn modelId="{E81A2CEF-71AA-4054-ABCC-A04D855B7E7D}" type="presParOf" srcId="{18C41BED-ADC3-4E88-A51D-2C19F534A564}" destId="{FD2ECAE2-B306-422C-A63B-432DB978AC8F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D439D-661C-413C-BC0F-D63E69D4D423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7125D-6235-4AD9-8754-59E8B704D9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125D-6235-4AD9-8754-59E8B704D9B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CDEA6-4614-4D44-9A20-604B0CC840DE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E5789-9A33-4372-A5DF-D0CA00EEA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Работа с моделями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практикум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928934"/>
            <a:ext cx="8229600" cy="175736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Придумайте рекламный </a:t>
            </a:r>
            <a:r>
              <a:rPr lang="ru-RU" dirty="0" err="1" smtClean="0">
                <a:solidFill>
                  <a:srgbClr val="002060"/>
                </a:solidFill>
              </a:rPr>
              <a:t>слоган</a:t>
            </a:r>
            <a:r>
              <a:rPr lang="ru-RU" dirty="0" smtClean="0">
                <a:solidFill>
                  <a:srgbClr val="002060"/>
                </a:solidFill>
              </a:rPr>
              <a:t> своей фирмы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&quot;Позитив&quot; -психологический центр ВКонтакт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45747"/>
            <a:ext cx="2880320" cy="3212253"/>
          </a:xfrm>
          <a:prstGeom prst="rect">
            <a:avLst/>
          </a:prstGeom>
          <a:noFill/>
        </p:spPr>
      </p:pic>
      <p:sp>
        <p:nvSpPr>
          <p:cNvPr id="6" name="Овальная выноска 5"/>
          <p:cNvSpPr/>
          <p:nvPr/>
        </p:nvSpPr>
        <p:spPr>
          <a:xfrm>
            <a:off x="1835696" y="260648"/>
            <a:ext cx="6984776" cy="4392488"/>
          </a:xfrm>
          <a:prstGeom prst="wedgeEllipseCallout">
            <a:avLst>
              <a:gd name="adj1" fmla="val -45338"/>
              <a:gd name="adj2" fmla="val 7264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Я доволен. Я воспользуюсь услугами вашей фирмы!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Оцени свою работу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2571744"/>
            <a:ext cx="7215206" cy="204311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+        с заданием я справился сам</a:t>
            </a:r>
          </a:p>
          <a:p>
            <a:pPr>
              <a:buNone/>
            </a:pPr>
            <a:r>
              <a:rPr lang="ru-RU" dirty="0" smtClean="0"/>
              <a:t> -         с заданием я справился частично</a:t>
            </a:r>
          </a:p>
          <a:p>
            <a:pPr>
              <a:buNone/>
            </a:pPr>
            <a:r>
              <a:rPr lang="ru-RU" dirty="0" smtClean="0"/>
              <a:t>0        я не понял, что нужно сделать       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85852" y="2643182"/>
            <a:ext cx="571504" cy="5000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85852" y="3214686"/>
            <a:ext cx="571504" cy="5000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3786190"/>
            <a:ext cx="571504" cy="5000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&quot;Позитив&quot; -психологический центр ВКонтакт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45747"/>
            <a:ext cx="2880320" cy="3212253"/>
          </a:xfrm>
          <a:prstGeom prst="rect">
            <a:avLst/>
          </a:prstGeom>
          <a:noFill/>
        </p:spPr>
      </p:pic>
      <p:sp>
        <p:nvSpPr>
          <p:cNvPr id="6" name="Овальная выноска 5"/>
          <p:cNvSpPr/>
          <p:nvPr/>
        </p:nvSpPr>
        <p:spPr>
          <a:xfrm>
            <a:off x="1835696" y="260648"/>
            <a:ext cx="6984776" cy="4392488"/>
          </a:xfrm>
          <a:prstGeom prst="wedgeEllipseCallout">
            <a:avLst>
              <a:gd name="adj1" fmla="val -45338"/>
              <a:gd name="adj2" fmla="val 7264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Разработайте схему электрической проводки в моей новой квартире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Корпоративные правила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2428868"/>
            <a:ext cx="7215206" cy="204311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группе важен каждый голос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Говори и действуй спокойно и по делу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Только вместе мы  - сила!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19256" cy="4065315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dirty="0" smtClean="0"/>
              <a:t>Модель – это ___________________________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/>
              <a:t>_______________________________________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/>
              <a:t>_______________________________________</a:t>
            </a:r>
            <a:endParaRPr lang="ru-RU" dirty="0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732240" y="6021288"/>
            <a:ext cx="1944216" cy="60553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отражает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4355976" y="6021288"/>
            <a:ext cx="2304256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 точки зрения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2051720" y="6021288"/>
            <a:ext cx="2232248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существенные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79512" y="6021288"/>
            <a:ext cx="1800200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некоторые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4716016" y="5229200"/>
            <a:ext cx="1944216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реального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79512" y="4509120"/>
            <a:ext cx="1656184" cy="58648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которое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979712" y="5229200"/>
            <a:ext cx="2664296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свойства объекта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6588224" y="4509120"/>
            <a:ext cx="2411760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моделирования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4283968" y="4509120"/>
            <a:ext cx="2232248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упрощенное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1979712" y="4509120"/>
            <a:ext cx="2232248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объекта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251520" y="5229200"/>
            <a:ext cx="1656184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подобие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6804248" y="5229200"/>
            <a:ext cx="1872208" cy="57606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целей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282" y="2071678"/>
            <a:ext cx="91440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002060"/>
                </a:solidFill>
              </a:rPr>
              <a:t>    </a:t>
            </a:r>
            <a:r>
              <a:rPr lang="ru-RU" dirty="0" smtClean="0">
                <a:solidFill>
                  <a:srgbClr val="0070C0"/>
                </a:solidFill>
              </a:rPr>
              <a:t>                                          </a:t>
            </a: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ru-RU" dirty="0" smtClean="0"/>
              <a:t>   </a:t>
            </a: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</a:rPr>
              <a:t>упрощенное подобие реального </a:t>
            </a:r>
          </a:p>
          <a:p>
            <a:pPr>
              <a:lnSpc>
                <a:spcPct val="150000"/>
              </a:lnSpc>
            </a:pP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</a:rPr>
              <a:t>объекта, которое отражает   некоторые существенные свойства объекта, с точки зрения целей моделирования</a:t>
            </a:r>
            <a:endParaRPr lang="ru-RU" sz="3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6" grpId="0" animBg="1"/>
      <p:bldP spid="15367" grpId="0" animBg="1"/>
      <p:bldP spid="15368" grpId="0" animBg="1"/>
      <p:bldP spid="15369" grpId="0" animBg="1"/>
      <p:bldP spid="15370" grpId="0" animBg="1"/>
      <p:bldP spid="15371" grpId="0" animBg="1"/>
      <p:bldP spid="15372" grpId="0" animBg="1"/>
      <p:bldP spid="153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Условное обозначение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1214414" y="1571612"/>
          <a:ext cx="7143800" cy="36433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3074"/>
                <a:gridCol w="1928826"/>
                <a:gridCol w="1785950"/>
                <a:gridCol w="1785950"/>
              </a:tblGrid>
              <a:tr h="18216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216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" name="Рисунок 22" descr="C:\Documents and Settings\teacher\Local Settings\Temporary Internet Files\Content.IE5\0LQRWLEB\MC900340308[1]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857364"/>
            <a:ext cx="100013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C:\Documents and Settings\teacher\Local Settings\Temporary Internet Files\Content.IE5\0X6NCDE7\MC900434785[1]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1857364"/>
            <a:ext cx="135732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C:\Documents and Settings\teacher\Local Settings\Temporary Internet Files\Content.IE5\K9UJW5MF\MC900239701[1].wm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1785926"/>
            <a:ext cx="92869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Купить провода монтажные опттом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2000240"/>
            <a:ext cx="1028914" cy="1028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1500166" y="3714752"/>
            <a:ext cx="1000132" cy="107157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AutoShape 17"/>
          <p:cNvSpPr>
            <a:spLocks noChangeArrowheads="1"/>
          </p:cNvSpPr>
          <p:nvPr/>
        </p:nvSpPr>
        <p:spPr bwMode="auto">
          <a:xfrm>
            <a:off x="3357554" y="3714752"/>
            <a:ext cx="1000132" cy="107157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AutoShape 17"/>
          <p:cNvSpPr>
            <a:spLocks noChangeArrowheads="1"/>
          </p:cNvSpPr>
          <p:nvPr/>
        </p:nvSpPr>
        <p:spPr bwMode="auto">
          <a:xfrm>
            <a:off x="5286380" y="3714752"/>
            <a:ext cx="1000132" cy="107157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AutoShape 17"/>
          <p:cNvSpPr>
            <a:spLocks noChangeArrowheads="1"/>
          </p:cNvSpPr>
          <p:nvPr/>
        </p:nvSpPr>
        <p:spPr bwMode="auto">
          <a:xfrm>
            <a:off x="7072330" y="3714752"/>
            <a:ext cx="1000132" cy="107157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3428992" y="3929066"/>
            <a:ext cx="785818" cy="714380"/>
            <a:chOff x="1343" y="922"/>
            <a:chExt cx="3203" cy="3058"/>
          </a:xfrm>
        </p:grpSpPr>
        <p:sp>
          <p:nvSpPr>
            <p:cNvPr id="2067" name="Oval 19"/>
            <p:cNvSpPr>
              <a:spLocks noChangeArrowheads="1"/>
            </p:cNvSpPr>
            <p:nvPr/>
          </p:nvSpPr>
          <p:spPr bwMode="auto">
            <a:xfrm>
              <a:off x="1343" y="922"/>
              <a:ext cx="3203" cy="30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2068" name="AutoShape 20"/>
            <p:cNvCxnSpPr>
              <a:cxnSpLocks noChangeShapeType="1"/>
            </p:cNvCxnSpPr>
            <p:nvPr/>
          </p:nvCxnSpPr>
          <p:spPr bwMode="auto">
            <a:xfrm>
              <a:off x="1780" y="1391"/>
              <a:ext cx="2281" cy="21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69" name="AutoShape 21"/>
            <p:cNvCxnSpPr>
              <a:cxnSpLocks noChangeShapeType="1"/>
            </p:cNvCxnSpPr>
            <p:nvPr/>
          </p:nvCxnSpPr>
          <p:spPr bwMode="auto">
            <a:xfrm flipV="1">
              <a:off x="1780" y="1391"/>
              <a:ext cx="2281" cy="21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2070" name="Group 22"/>
          <p:cNvGrpSpPr>
            <a:grpSpLocks/>
          </p:cNvGrpSpPr>
          <p:nvPr/>
        </p:nvGrpSpPr>
        <p:grpSpPr bwMode="auto">
          <a:xfrm>
            <a:off x="1571604" y="3929066"/>
            <a:ext cx="741361" cy="431786"/>
            <a:chOff x="5695" y="1569"/>
            <a:chExt cx="4596" cy="939"/>
          </a:xfrm>
        </p:grpSpPr>
        <p:cxnSp>
          <p:nvCxnSpPr>
            <p:cNvPr id="2071" name="AutoShape 23"/>
            <p:cNvCxnSpPr>
              <a:cxnSpLocks noChangeShapeType="1"/>
            </p:cNvCxnSpPr>
            <p:nvPr/>
          </p:nvCxnSpPr>
          <p:spPr bwMode="auto">
            <a:xfrm>
              <a:off x="5695" y="2508"/>
              <a:ext cx="176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72" name="AutoShape 24"/>
            <p:cNvCxnSpPr>
              <a:cxnSpLocks noChangeShapeType="1"/>
            </p:cNvCxnSpPr>
            <p:nvPr/>
          </p:nvCxnSpPr>
          <p:spPr bwMode="auto">
            <a:xfrm flipV="1">
              <a:off x="7459" y="1569"/>
              <a:ext cx="1068" cy="93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73" name="AutoShape 25"/>
            <p:cNvCxnSpPr>
              <a:cxnSpLocks noChangeShapeType="1"/>
            </p:cNvCxnSpPr>
            <p:nvPr/>
          </p:nvCxnSpPr>
          <p:spPr bwMode="auto">
            <a:xfrm>
              <a:off x="8527" y="2508"/>
              <a:ext cx="176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2074" name="Group 26"/>
          <p:cNvGrpSpPr>
            <a:grpSpLocks/>
          </p:cNvGrpSpPr>
          <p:nvPr/>
        </p:nvGrpSpPr>
        <p:grpSpPr bwMode="auto">
          <a:xfrm>
            <a:off x="5357818" y="3929066"/>
            <a:ext cx="857256" cy="642942"/>
            <a:chOff x="841" y="5129"/>
            <a:chExt cx="3978" cy="2589"/>
          </a:xfrm>
        </p:grpSpPr>
        <p:cxnSp>
          <p:nvCxnSpPr>
            <p:cNvPr id="2075" name="AutoShape 27"/>
            <p:cNvCxnSpPr>
              <a:cxnSpLocks noChangeShapeType="1"/>
            </p:cNvCxnSpPr>
            <p:nvPr/>
          </p:nvCxnSpPr>
          <p:spPr bwMode="auto">
            <a:xfrm>
              <a:off x="841" y="6553"/>
              <a:ext cx="173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76" name="AutoShape 28"/>
            <p:cNvCxnSpPr>
              <a:cxnSpLocks noChangeShapeType="1"/>
            </p:cNvCxnSpPr>
            <p:nvPr/>
          </p:nvCxnSpPr>
          <p:spPr bwMode="auto">
            <a:xfrm>
              <a:off x="3087" y="6553"/>
              <a:ext cx="173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77" name="AutoShape 29"/>
            <p:cNvCxnSpPr>
              <a:cxnSpLocks noChangeShapeType="1"/>
            </p:cNvCxnSpPr>
            <p:nvPr/>
          </p:nvCxnSpPr>
          <p:spPr bwMode="auto">
            <a:xfrm>
              <a:off x="2573" y="5129"/>
              <a:ext cx="0" cy="258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78" name="AutoShape 30"/>
            <p:cNvCxnSpPr>
              <a:cxnSpLocks noChangeShapeType="1"/>
            </p:cNvCxnSpPr>
            <p:nvPr/>
          </p:nvCxnSpPr>
          <p:spPr bwMode="auto">
            <a:xfrm>
              <a:off x="3087" y="5938"/>
              <a:ext cx="0" cy="114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cxnSp>
        <p:nvCxnSpPr>
          <p:cNvPr id="2079" name="AutoShape 31"/>
          <p:cNvCxnSpPr>
            <a:cxnSpLocks noChangeShapeType="1"/>
          </p:cNvCxnSpPr>
          <p:nvPr/>
        </p:nvCxnSpPr>
        <p:spPr bwMode="auto">
          <a:xfrm>
            <a:off x="7215206" y="4286256"/>
            <a:ext cx="642942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Виды моделей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214282" y="1397000"/>
          <a:ext cx="892971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Проверенный вариант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1110" name="Group 86"/>
          <p:cNvGrpSpPr>
            <a:grpSpLocks/>
          </p:cNvGrpSpPr>
          <p:nvPr/>
        </p:nvGrpSpPr>
        <p:grpSpPr bwMode="auto">
          <a:xfrm>
            <a:off x="1857356" y="1571612"/>
            <a:ext cx="5715040" cy="4429156"/>
            <a:chOff x="2154" y="524"/>
            <a:chExt cx="12681" cy="10588"/>
          </a:xfrm>
        </p:grpSpPr>
        <p:cxnSp>
          <p:nvCxnSpPr>
            <p:cNvPr id="1111" name="AutoShape 87"/>
            <p:cNvCxnSpPr>
              <a:cxnSpLocks noChangeShapeType="1"/>
            </p:cNvCxnSpPr>
            <p:nvPr/>
          </p:nvCxnSpPr>
          <p:spPr bwMode="auto">
            <a:xfrm>
              <a:off x="13760" y="7783"/>
              <a:ext cx="10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112" name="AutoShape 88"/>
            <p:cNvCxnSpPr>
              <a:cxnSpLocks noChangeShapeType="1"/>
            </p:cNvCxnSpPr>
            <p:nvPr/>
          </p:nvCxnSpPr>
          <p:spPr bwMode="auto">
            <a:xfrm>
              <a:off x="13760" y="4797"/>
              <a:ext cx="10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grpSp>
          <p:nvGrpSpPr>
            <p:cNvPr id="1113" name="Group 89"/>
            <p:cNvGrpSpPr>
              <a:grpSpLocks/>
            </p:cNvGrpSpPr>
            <p:nvPr/>
          </p:nvGrpSpPr>
          <p:grpSpPr bwMode="auto">
            <a:xfrm>
              <a:off x="2154" y="524"/>
              <a:ext cx="12681" cy="10588"/>
              <a:chOff x="2154" y="524"/>
              <a:chExt cx="12681" cy="10588"/>
            </a:xfrm>
          </p:grpSpPr>
          <p:cxnSp>
            <p:nvCxnSpPr>
              <p:cNvPr id="1114" name="AutoShape 90"/>
              <p:cNvCxnSpPr>
                <a:cxnSpLocks noChangeShapeType="1"/>
              </p:cNvCxnSpPr>
              <p:nvPr/>
            </p:nvCxnSpPr>
            <p:spPr bwMode="auto">
              <a:xfrm>
                <a:off x="13760" y="1820"/>
                <a:ext cx="107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grpSp>
            <p:nvGrpSpPr>
              <p:cNvPr id="1115" name="Group 91"/>
              <p:cNvGrpSpPr>
                <a:grpSpLocks/>
              </p:cNvGrpSpPr>
              <p:nvPr/>
            </p:nvGrpSpPr>
            <p:grpSpPr bwMode="auto">
              <a:xfrm>
                <a:off x="2154" y="524"/>
                <a:ext cx="12681" cy="10588"/>
                <a:chOff x="2154" y="524"/>
                <a:chExt cx="12681" cy="10588"/>
              </a:xfrm>
            </p:grpSpPr>
            <p:grpSp>
              <p:nvGrpSpPr>
                <p:cNvPr id="1116" name="Group 92"/>
                <p:cNvGrpSpPr>
                  <a:grpSpLocks/>
                </p:cNvGrpSpPr>
                <p:nvPr/>
              </p:nvGrpSpPr>
              <p:grpSpPr bwMode="auto">
                <a:xfrm>
                  <a:off x="2154" y="524"/>
                  <a:ext cx="11606" cy="10588"/>
                  <a:chOff x="2154" y="524"/>
                  <a:chExt cx="11606" cy="10588"/>
                </a:xfrm>
              </p:grpSpPr>
              <p:grpSp>
                <p:nvGrpSpPr>
                  <p:cNvPr id="1117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6421" y="8878"/>
                    <a:ext cx="3550" cy="2234"/>
                    <a:chOff x="841" y="5129"/>
                    <a:chExt cx="3978" cy="2589"/>
                  </a:xfrm>
                </p:grpSpPr>
                <p:cxnSp>
                  <p:nvCxnSpPr>
                    <p:cNvPr id="1118" name="AutoShape 94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41" y="6553"/>
                      <a:ext cx="1732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1119" name="AutoShape 95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087" y="6553"/>
                      <a:ext cx="1732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1120" name="AutoShape 9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573" y="5129"/>
                      <a:ext cx="0" cy="2589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1121" name="AutoShape 9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087" y="5938"/>
                      <a:ext cx="0" cy="1149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</p:grpSp>
              <p:grpSp>
                <p:nvGrpSpPr>
                  <p:cNvPr id="1122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2154" y="6487"/>
                    <a:ext cx="11606" cy="2589"/>
                    <a:chOff x="2154" y="5850"/>
                    <a:chExt cx="11606" cy="2589"/>
                  </a:xfrm>
                </p:grpSpPr>
                <p:grpSp>
                  <p:nvGrpSpPr>
                    <p:cNvPr id="1123" name="Group 9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54" y="6207"/>
                      <a:ext cx="4596" cy="939"/>
                      <a:chOff x="5695" y="1569"/>
                      <a:chExt cx="4596" cy="939"/>
                    </a:xfrm>
                  </p:grpSpPr>
                  <p:cxnSp>
                    <p:nvCxnSpPr>
                      <p:cNvPr id="1124" name="AutoShape 10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5695" y="2508"/>
                        <a:ext cx="1764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125" name="AutoShape 10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7459" y="1569"/>
                        <a:ext cx="1068" cy="939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126" name="AutoShape 10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527" y="2508"/>
                        <a:ext cx="1764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</p:grpSp>
                <p:grpSp>
                  <p:nvGrpSpPr>
                    <p:cNvPr id="1127" name="Group 10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042" y="5850"/>
                      <a:ext cx="2718" cy="2589"/>
                      <a:chOff x="1343" y="922"/>
                      <a:chExt cx="3203" cy="3058"/>
                    </a:xfrm>
                  </p:grpSpPr>
                  <p:sp>
                    <p:nvSpPr>
                      <p:cNvPr id="1128" name="Oval 1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43" y="922"/>
                        <a:ext cx="3203" cy="3058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cxnSp>
                    <p:nvCxnSpPr>
                      <p:cNvPr id="1129" name="AutoShape 10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780" y="1391"/>
                        <a:ext cx="2281" cy="212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130" name="AutoShape 10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1780" y="1391"/>
                        <a:ext cx="2281" cy="212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</p:grpSp>
                <p:cxnSp>
                  <p:nvCxnSpPr>
                    <p:cNvPr id="1131" name="AutoShape 10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750" y="7146"/>
                      <a:ext cx="4292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</p:grpSp>
              <p:cxnSp>
                <p:nvCxnSpPr>
                  <p:cNvPr id="1132" name="AutoShape 108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154" y="10107"/>
                    <a:ext cx="4267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grpSp>
                <p:nvGrpSpPr>
                  <p:cNvPr id="1133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2154" y="3501"/>
                    <a:ext cx="11606" cy="2589"/>
                    <a:chOff x="2154" y="5850"/>
                    <a:chExt cx="11606" cy="2589"/>
                  </a:xfrm>
                </p:grpSpPr>
                <p:grpSp>
                  <p:nvGrpSpPr>
                    <p:cNvPr id="1134" name="Group 1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54" y="6207"/>
                      <a:ext cx="4596" cy="939"/>
                      <a:chOff x="5695" y="1569"/>
                      <a:chExt cx="4596" cy="939"/>
                    </a:xfrm>
                  </p:grpSpPr>
                  <p:cxnSp>
                    <p:nvCxnSpPr>
                      <p:cNvPr id="1135" name="AutoShape 11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5695" y="2508"/>
                        <a:ext cx="1764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136" name="AutoShape 11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7459" y="1569"/>
                        <a:ext cx="1068" cy="939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137" name="AutoShape 11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527" y="2508"/>
                        <a:ext cx="1764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</p:grpSp>
                <p:grpSp>
                  <p:nvGrpSpPr>
                    <p:cNvPr id="1138" name="Group 1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042" y="5850"/>
                      <a:ext cx="2718" cy="2589"/>
                      <a:chOff x="1343" y="922"/>
                      <a:chExt cx="3203" cy="3058"/>
                    </a:xfrm>
                  </p:grpSpPr>
                  <p:sp>
                    <p:nvSpPr>
                      <p:cNvPr id="1139" name="Oval 1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43" y="922"/>
                        <a:ext cx="3203" cy="3058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cxnSp>
                    <p:nvCxnSpPr>
                      <p:cNvPr id="1140" name="AutoShape 11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780" y="1391"/>
                        <a:ext cx="2281" cy="212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141" name="AutoShape 11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1780" y="1391"/>
                        <a:ext cx="2281" cy="212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</p:grpSp>
                <p:cxnSp>
                  <p:nvCxnSpPr>
                    <p:cNvPr id="1142" name="AutoShape 11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750" y="7146"/>
                      <a:ext cx="4292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</p:grpSp>
              <p:grpSp>
                <p:nvGrpSpPr>
                  <p:cNvPr id="1143" name="Group 119"/>
                  <p:cNvGrpSpPr>
                    <a:grpSpLocks/>
                  </p:cNvGrpSpPr>
                  <p:nvPr/>
                </p:nvGrpSpPr>
                <p:grpSpPr bwMode="auto">
                  <a:xfrm>
                    <a:off x="2154" y="524"/>
                    <a:ext cx="11606" cy="2589"/>
                    <a:chOff x="2154" y="5850"/>
                    <a:chExt cx="11606" cy="2589"/>
                  </a:xfrm>
                </p:grpSpPr>
                <p:grpSp>
                  <p:nvGrpSpPr>
                    <p:cNvPr id="1144" name="Group 1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54" y="6207"/>
                      <a:ext cx="4596" cy="939"/>
                      <a:chOff x="5695" y="1569"/>
                      <a:chExt cx="4596" cy="939"/>
                    </a:xfrm>
                  </p:grpSpPr>
                  <p:cxnSp>
                    <p:nvCxnSpPr>
                      <p:cNvPr id="1145" name="AutoShape 12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5695" y="2508"/>
                        <a:ext cx="1764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146" name="AutoShape 12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7459" y="1569"/>
                        <a:ext cx="1068" cy="939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147" name="AutoShape 12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527" y="2508"/>
                        <a:ext cx="1764" cy="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</p:grpSp>
                <p:grpSp>
                  <p:nvGrpSpPr>
                    <p:cNvPr id="1148" name="Group 1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042" y="5850"/>
                      <a:ext cx="2718" cy="2589"/>
                      <a:chOff x="1343" y="922"/>
                      <a:chExt cx="3203" cy="3058"/>
                    </a:xfrm>
                  </p:grpSpPr>
                  <p:sp>
                    <p:nvSpPr>
                      <p:cNvPr id="1149" name="Oval 1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43" y="922"/>
                        <a:ext cx="3203" cy="3058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cxnSp>
                    <p:nvCxnSpPr>
                      <p:cNvPr id="1150" name="AutoShape 12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780" y="1391"/>
                        <a:ext cx="2281" cy="212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151" name="AutoShape 12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1780" y="1391"/>
                        <a:ext cx="2281" cy="212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</p:grpSp>
                <p:cxnSp>
                  <p:nvCxnSpPr>
                    <p:cNvPr id="1152" name="AutoShape 12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750" y="7146"/>
                      <a:ext cx="4292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</p:grpSp>
              <p:cxnSp>
                <p:nvCxnSpPr>
                  <p:cNvPr id="1153" name="AutoShape 12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154" y="1820"/>
                    <a:ext cx="1" cy="8287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cxnSp>
              <p:nvCxnSpPr>
                <p:cNvPr id="1154" name="AutoShape 130"/>
                <p:cNvCxnSpPr>
                  <a:cxnSpLocks noChangeShapeType="1"/>
                </p:cNvCxnSpPr>
                <p:nvPr/>
              </p:nvCxnSpPr>
              <p:spPr bwMode="auto">
                <a:xfrm>
                  <a:off x="14835" y="1820"/>
                  <a:ext cx="0" cy="8287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155" name="AutoShape 131"/>
                <p:cNvCxnSpPr>
                  <a:cxnSpLocks noChangeShapeType="1"/>
                </p:cNvCxnSpPr>
                <p:nvPr/>
              </p:nvCxnSpPr>
              <p:spPr bwMode="auto">
                <a:xfrm flipH="1">
                  <a:off x="9971" y="10107"/>
                  <a:ext cx="4864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</p:grpSp>
      </p:grpSp>
      <p:sp>
        <p:nvSpPr>
          <p:cNvPr id="144" name="TextBox 143"/>
          <p:cNvSpPr txBox="1"/>
          <p:nvPr/>
        </p:nvSpPr>
        <p:spPr>
          <a:xfrm>
            <a:off x="2428860" y="1357298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Ключ 3</a:t>
            </a:r>
            <a:endParaRPr lang="ru-RU" sz="2000" dirty="0"/>
          </a:p>
        </p:txBody>
      </p:sp>
      <p:sp>
        <p:nvSpPr>
          <p:cNvPr id="145" name="TextBox 144"/>
          <p:cNvSpPr txBox="1"/>
          <p:nvPr/>
        </p:nvSpPr>
        <p:spPr>
          <a:xfrm>
            <a:off x="2357422" y="2571744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Ключ 2</a:t>
            </a:r>
            <a:endParaRPr lang="ru-RU" sz="2000" dirty="0"/>
          </a:p>
        </p:txBody>
      </p:sp>
      <p:sp>
        <p:nvSpPr>
          <p:cNvPr id="146" name="TextBox 145"/>
          <p:cNvSpPr txBox="1"/>
          <p:nvPr/>
        </p:nvSpPr>
        <p:spPr>
          <a:xfrm>
            <a:off x="2285984" y="3786190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Ключ 1</a:t>
            </a:r>
            <a:endParaRPr lang="ru-RU" sz="2000" dirty="0"/>
          </a:p>
        </p:txBody>
      </p:sp>
      <p:sp>
        <p:nvSpPr>
          <p:cNvPr id="147" name="TextBox 146"/>
          <p:cNvSpPr txBox="1"/>
          <p:nvPr/>
        </p:nvSpPr>
        <p:spPr>
          <a:xfrm>
            <a:off x="4643438" y="1500174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Лампа 3</a:t>
            </a:r>
            <a:endParaRPr lang="ru-RU" sz="2000" dirty="0"/>
          </a:p>
        </p:txBody>
      </p:sp>
      <p:sp>
        <p:nvSpPr>
          <p:cNvPr id="148" name="TextBox 147"/>
          <p:cNvSpPr txBox="1"/>
          <p:nvPr/>
        </p:nvSpPr>
        <p:spPr>
          <a:xfrm>
            <a:off x="4643438" y="2786058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Лампа 2</a:t>
            </a:r>
            <a:endParaRPr lang="ru-RU" sz="2000" dirty="0"/>
          </a:p>
        </p:txBody>
      </p:sp>
      <p:sp>
        <p:nvSpPr>
          <p:cNvPr id="149" name="TextBox 148"/>
          <p:cNvSpPr txBox="1"/>
          <p:nvPr/>
        </p:nvSpPr>
        <p:spPr>
          <a:xfrm>
            <a:off x="4643438" y="4000504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Лампа 1</a:t>
            </a:r>
            <a:endParaRPr lang="ru-RU" sz="2000" dirty="0"/>
          </a:p>
        </p:txBody>
      </p:sp>
      <p:sp>
        <p:nvSpPr>
          <p:cNvPr id="150" name="TextBox 149"/>
          <p:cNvSpPr txBox="1"/>
          <p:nvPr/>
        </p:nvSpPr>
        <p:spPr>
          <a:xfrm>
            <a:off x="4143372" y="6000768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Элемент питания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145" grpId="0"/>
      <p:bldP spid="146" grpId="0"/>
      <p:bldP spid="147" grpId="0"/>
      <p:bldP spid="148" grpId="0"/>
      <p:bldP spid="149" grpId="0"/>
      <p:bldP spid="1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Компьютерная модель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00173"/>
            <a:ext cx="5286412" cy="51443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Дизайн интерьера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Создайте дизайн-проект помещения, совместимый с системой освещения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6923</TotalTime>
  <Words>157</Words>
  <Application>Microsoft Office PowerPoint</Application>
  <PresentationFormat>Экран (4:3)</PresentationFormat>
  <Paragraphs>54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Работа с моделями</vt:lpstr>
      <vt:lpstr>Слайд 2</vt:lpstr>
      <vt:lpstr>Корпоративные правила</vt:lpstr>
      <vt:lpstr>Слайд 4</vt:lpstr>
      <vt:lpstr>Условное обозначение</vt:lpstr>
      <vt:lpstr>Виды моделей</vt:lpstr>
      <vt:lpstr>Проверенный вариант</vt:lpstr>
      <vt:lpstr>Компьютерная модель</vt:lpstr>
      <vt:lpstr>Дизайн интерьера</vt:lpstr>
      <vt:lpstr>Слайд 10</vt:lpstr>
      <vt:lpstr>Слайд 11</vt:lpstr>
      <vt:lpstr>Оцени свою работу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User</cp:lastModifiedBy>
  <cp:revision>49</cp:revision>
  <dcterms:created xsi:type="dcterms:W3CDTF">2014-10-29T15:53:38Z</dcterms:created>
  <dcterms:modified xsi:type="dcterms:W3CDTF">2015-01-31T08:39:55Z</dcterms:modified>
</cp:coreProperties>
</file>