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65" r:id="rId4"/>
    <p:sldId id="268" r:id="rId5"/>
    <p:sldId id="269" r:id="rId6"/>
    <p:sldId id="270" r:id="rId7"/>
    <p:sldId id="271" r:id="rId8"/>
    <p:sldId id="272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9F90F-CECA-4D59-8D56-7E101CF4D8A4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518A1-43FF-4396-87B3-2B553F533B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836712"/>
            <a:ext cx="3429000" cy="20574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/>
              <a:t>Наш класс</a:t>
            </a:r>
            <a:br>
              <a:rPr lang="ru-RU" dirty="0" smtClean="0"/>
            </a:br>
            <a:r>
              <a:rPr lang="ru-RU" dirty="0" smtClean="0"/>
              <a:t>5 «В»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6156176" y="3284984"/>
            <a:ext cx="2160240" cy="28083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БОУ Гимназии № 147</a:t>
            </a:r>
          </a:p>
          <a:p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Учениц 5 В класса</a:t>
            </a:r>
          </a:p>
          <a:p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Зайцевой Полины, </a:t>
            </a:r>
          </a:p>
          <a:p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Коваленко Ксении, </a:t>
            </a:r>
          </a:p>
          <a:p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Шевченко Виктории, </a:t>
            </a:r>
          </a:p>
          <a:p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Лыковой </a:t>
            </a:r>
            <a:r>
              <a:rPr lang="ru-RU" sz="1800" dirty="0" smtClean="0">
                <a:ln>
                  <a:solidFill>
                    <a:srgbClr val="00B050"/>
                  </a:solidFill>
                </a:ln>
              </a:rPr>
              <a:t>Нины.</a:t>
            </a:r>
            <a:endParaRPr lang="ru-RU" sz="1800" dirty="0" smtClean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  <a:p>
            <a:endParaRPr lang="ru-RU" sz="1800" dirty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D\Pictures\Фото Выпускного\IMG_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432048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5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5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5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50"/>
                            </p:stCondLst>
                            <p:childTnLst>
                              <p:par>
                                <p:cTn id="6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мэр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Users\D\Pictures\Фото Выпускного\IMG_9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45624" y="-9892480"/>
            <a:ext cx="6949440" cy="4632960"/>
          </a:xfrm>
          <a:prstGeom prst="rect">
            <a:avLst/>
          </a:prstGeom>
          <a:noFill/>
        </p:spPr>
      </p:pic>
      <p:pic>
        <p:nvPicPr>
          <p:cNvPr id="3075" name="Picture 3" descr="C:\Users\D\Pictures\Фото Выпускного\IMG_9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41025" y="-13917613"/>
            <a:ext cx="13898880" cy="9265920"/>
          </a:xfrm>
          <a:prstGeom prst="rect">
            <a:avLst/>
          </a:prstGeom>
          <a:noFill/>
        </p:spPr>
      </p:pic>
      <p:pic>
        <p:nvPicPr>
          <p:cNvPr id="3076" name="Picture 4" descr="C:\Users\D\Pictures\Фото Выпускного\IMG_9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4968552" cy="384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дежурства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D\Desktop\езентан чяитек мо у ц чк лалаасс\20141228_122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школа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Users\D\Desktop\375695-82b6a9abad5bb2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Наш 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2" name="Picture 4" descr="C:\Users\D\Pictures\Фото Выпускного\IMG_9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142618" cy="342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классный руководитель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>
          <a:xfrm>
            <a:off x="611560" y="908720"/>
            <a:ext cx="4206240" cy="42062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Наши модели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D\Pictures\Фото Выпускного\IMG_9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5240809" cy="378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модница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4"/>
                </a:solidFill>
              </a:rPr>
              <a:t>Вы получили МИЛИОН ДОЛОРОВ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4" name="Picture 4" descr="C:\Users\D\Desktop\IMG_9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004048" cy="333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07682">
            <a:off x="871950" y="2673200"/>
            <a:ext cx="7242048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ysClr val="windowText" lastClr="000000"/>
      </a:dk1>
      <a:lt1>
        <a:sysClr val="window" lastClr="FFFFFF"/>
      </a:lt1>
      <a:dk2>
        <a:srgbClr val="0FE7DD"/>
      </a:dk2>
      <a:lt2>
        <a:srgbClr val="FFF1C1"/>
      </a:lt2>
      <a:accent1>
        <a:srgbClr val="BB4FA3"/>
      </a:accent1>
      <a:accent2>
        <a:srgbClr val="AC66BB"/>
      </a:accent2>
      <a:accent3>
        <a:srgbClr val="00B0F0"/>
      </a:accent3>
      <a:accent4>
        <a:srgbClr val="FFFF00"/>
      </a:accent4>
      <a:accent5>
        <a:srgbClr val="FF0000"/>
      </a:accent5>
      <a:accent6>
        <a:srgbClr val="7030A0"/>
      </a:accent6>
      <a:hlink>
        <a:srgbClr val="002060"/>
      </a:hlink>
      <a:folHlink>
        <a:srgbClr val="FF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961</TotalTime>
  <Words>45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Наш класс 5 «В»</vt:lpstr>
      <vt:lpstr>Наш мэр</vt:lpstr>
      <vt:lpstr>дежурства</vt:lpstr>
      <vt:lpstr>Наша школа</vt:lpstr>
      <vt:lpstr>   Наш класс</vt:lpstr>
      <vt:lpstr>Наш классный руководитель</vt:lpstr>
      <vt:lpstr>   Наши модели</vt:lpstr>
      <vt:lpstr>Наша модница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 5 «В»</dc:title>
  <dc:creator>Полина</dc:creator>
  <cp:lastModifiedBy>Инна</cp:lastModifiedBy>
  <cp:revision>74</cp:revision>
  <dcterms:created xsi:type="dcterms:W3CDTF">2014-12-16T13:05:20Z</dcterms:created>
  <dcterms:modified xsi:type="dcterms:W3CDTF">2015-01-22T12:28:57Z</dcterms:modified>
</cp:coreProperties>
</file>