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91" r:id="rId1"/>
  </p:sldMasterIdLst>
  <p:notesMasterIdLst>
    <p:notesMasterId r:id="rId29"/>
  </p:notesMasterIdLst>
  <p:handoutMasterIdLst>
    <p:handoutMasterId r:id="rId30"/>
  </p:handoutMasterIdLst>
  <p:sldIdLst>
    <p:sldId id="283" r:id="rId2"/>
    <p:sldId id="256" r:id="rId3"/>
    <p:sldId id="263" r:id="rId4"/>
    <p:sldId id="264" r:id="rId5"/>
    <p:sldId id="265" r:id="rId6"/>
    <p:sldId id="266" r:id="rId7"/>
    <p:sldId id="267" r:id="rId8"/>
    <p:sldId id="257" r:id="rId9"/>
    <p:sldId id="259" r:id="rId10"/>
    <p:sldId id="260" r:id="rId11"/>
    <p:sldId id="261" r:id="rId12"/>
    <p:sldId id="262"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9144000" cy="6858000" type="screen4x3"/>
  <p:notesSz cx="6858000" cy="9144000"/>
  <p:defaultTextStyle>
    <a:defPPr>
      <a:defRPr lang="en-US"/>
    </a:defPPr>
    <a:lvl1pPr algn="l" rtl="0" fontAlgn="base">
      <a:spcBef>
        <a:spcPct val="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Arial" panose="020B0604020202020204" pitchFamily="34" charset="0"/>
        <a:ea typeface="+mn-ea"/>
        <a:cs typeface="+mn-cs"/>
      </a:defRPr>
    </a:lvl6pPr>
    <a:lvl7pPr marL="2743200" algn="l" defTabSz="914400" rtl="0" eaLnBrk="1" latinLnBrk="0" hangingPunct="1">
      <a:defRPr sz="1200" kern="1200">
        <a:solidFill>
          <a:schemeClr val="tx1"/>
        </a:solidFill>
        <a:latin typeface="Arial" panose="020B0604020202020204" pitchFamily="34" charset="0"/>
        <a:ea typeface="+mn-ea"/>
        <a:cs typeface="+mn-cs"/>
      </a:defRPr>
    </a:lvl7pPr>
    <a:lvl8pPr marL="3200400" algn="l" defTabSz="914400" rtl="0" eaLnBrk="1" latinLnBrk="0" hangingPunct="1">
      <a:defRPr sz="1200" kern="1200">
        <a:solidFill>
          <a:schemeClr val="tx1"/>
        </a:solidFill>
        <a:latin typeface="Arial" panose="020B0604020202020204" pitchFamily="34" charset="0"/>
        <a:ea typeface="+mn-ea"/>
        <a:cs typeface="+mn-cs"/>
      </a:defRPr>
    </a:lvl8pPr>
    <a:lvl9pPr marL="3657600" algn="l" defTabSz="914400" rtl="0" eaLnBrk="1" latinLnBrk="0" hangingPunct="1">
      <a:defRPr sz="1200" kern="1200">
        <a:solidFill>
          <a:schemeClr val="tx1"/>
        </a:solidFill>
        <a:latin typeface="Arial" panose="020B0604020202020204" pitchFamily="34"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9999"/>
    <a:srgbClr val="FF66CC"/>
    <a:srgbClr val="FF0066"/>
    <a:srgbClr val="FF0000"/>
    <a:srgbClr val="FF6600"/>
    <a:srgbClr val="000000"/>
    <a:srgbClr val="3366FF"/>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094" autoAdjust="0"/>
    <p:restoredTop sz="65899" autoAdjust="0"/>
  </p:normalViewPr>
  <p:slideViewPr>
    <p:cSldViewPr snapToGrid="0">
      <p:cViewPr>
        <p:scale>
          <a:sx n="94" d="100"/>
          <a:sy n="94" d="100"/>
        </p:scale>
        <p:origin x="-145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p:scale>
          <a:sx n="75" d="100"/>
          <a:sy n="75" d="100"/>
        </p:scale>
        <p:origin x="-1404" y="-6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atin typeface="Times New Roman" pitchFamily="18" charset="0"/>
              </a:defRPr>
            </a:lvl1pPr>
          </a:lstStyle>
          <a:p>
            <a:pPr>
              <a:defRPr/>
            </a:pPr>
            <a:endParaRPr lang="en-US"/>
          </a:p>
        </p:txBody>
      </p:sp>
      <p:sp>
        <p:nvSpPr>
          <p:cNvPr id="3789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latin typeface="Times New Roman" pitchFamily="18" charset="0"/>
              </a:defRPr>
            </a:lvl1pPr>
          </a:lstStyle>
          <a:p>
            <a:pPr>
              <a:defRPr/>
            </a:pPr>
            <a:endParaRPr lang="en-US"/>
          </a:p>
        </p:txBody>
      </p:sp>
      <p:sp>
        <p:nvSpPr>
          <p:cNvPr id="3789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latin typeface="Times New Roman" pitchFamily="18" charset="0"/>
              </a:defRPr>
            </a:lvl1pPr>
          </a:lstStyle>
          <a:p>
            <a:pPr>
              <a:defRPr/>
            </a:pPr>
            <a:endParaRPr lang="en-US"/>
          </a:p>
        </p:txBody>
      </p:sp>
      <p:sp>
        <p:nvSpPr>
          <p:cNvPr id="3789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latin typeface="Times New Roman" panose="02020603050405020304" pitchFamily="18" charset="0"/>
              </a:defRPr>
            </a:lvl1pPr>
          </a:lstStyle>
          <a:p>
            <a:fld id="{13C04C14-AC17-48CB-9BAB-4C702F3E9864}" type="slidenum">
              <a:rPr lang="en-US" altLang="ru-RU"/>
              <a:pPr/>
              <a:t>‹#›</a:t>
            </a:fld>
            <a:endParaRPr lang="en-US" altLang="ru-RU"/>
          </a:p>
        </p:txBody>
      </p:sp>
    </p:spTree>
    <p:extLst>
      <p:ext uri="{BB962C8B-B14F-4D97-AF65-F5344CB8AC3E}">
        <p14:creationId xmlns:p14="http://schemas.microsoft.com/office/powerpoint/2010/main" val="38573685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atin typeface="Times New Roman" pitchFamily="18" charset="0"/>
              </a:defRPr>
            </a:lvl1pPr>
          </a:lstStyle>
          <a:p>
            <a:pPr>
              <a:defRPr/>
            </a:pPr>
            <a:endParaRPr lang="en-US"/>
          </a:p>
        </p:txBody>
      </p:sp>
      <p:sp>
        <p:nvSpPr>
          <p:cNvPr id="3584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latin typeface="Times New Roman" pitchFamily="18" charset="0"/>
              </a:defRPr>
            </a:lvl1pPr>
          </a:lstStyle>
          <a:p>
            <a:pPr>
              <a:defRPr/>
            </a:pPr>
            <a:endParaRPr lang="en-US"/>
          </a:p>
        </p:txBody>
      </p:sp>
      <p:sp>
        <p:nvSpPr>
          <p:cNvPr id="3789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584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latin typeface="Times New Roman" pitchFamily="18" charset="0"/>
              </a:defRPr>
            </a:lvl1pPr>
          </a:lstStyle>
          <a:p>
            <a:pPr>
              <a:defRPr/>
            </a:pPr>
            <a:endParaRPr lang="en-US"/>
          </a:p>
        </p:txBody>
      </p:sp>
      <p:sp>
        <p:nvSpPr>
          <p:cNvPr id="3584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latin typeface="Times New Roman" panose="02020603050405020304" pitchFamily="18" charset="0"/>
              </a:defRPr>
            </a:lvl1pPr>
          </a:lstStyle>
          <a:p>
            <a:fld id="{C8B4AABB-0EB5-4798-AEA7-46092286F0CE}" type="slidenum">
              <a:rPr lang="en-US" altLang="ru-RU"/>
              <a:pPr/>
              <a:t>‹#›</a:t>
            </a:fld>
            <a:endParaRPr lang="en-US" altLang="ru-RU"/>
          </a:p>
        </p:txBody>
      </p:sp>
    </p:spTree>
    <p:extLst>
      <p:ext uri="{BB962C8B-B14F-4D97-AF65-F5344CB8AC3E}">
        <p14:creationId xmlns:p14="http://schemas.microsoft.com/office/powerpoint/2010/main" val="2661895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s/slide2.xml"/><Relationship Id="rId1" Type="http://schemas.openxmlformats.org/officeDocument/2006/relationships/notesMaster" Target="../notesMasters/notes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notesSlides/_rels/note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s/slide3.xml"/><Relationship Id="rId1" Type="http://schemas.openxmlformats.org/officeDocument/2006/relationships/notesMaster" Target="../notesMasters/notesMaster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fld id="{A805347C-624C-4646-AD2D-7974F23C005B}" type="slidenum">
              <a:rPr lang="en-US" altLang="ru-RU">
                <a:latin typeface="Times New Roman" panose="02020603050405020304" pitchFamily="18" charset="0"/>
              </a:rPr>
              <a:pPr eaLnBrk="1" hangingPunct="1"/>
              <a:t>1</a:t>
            </a:fld>
            <a:endParaRPr lang="en-US" altLang="ru-RU">
              <a:latin typeface="Times New Roman" panose="02020603050405020304" pitchFamily="18" charset="0"/>
            </a:endParaRPr>
          </a:p>
        </p:txBody>
      </p:sp>
    </p:spTree>
    <p:extLst>
      <p:ext uri="{BB962C8B-B14F-4D97-AF65-F5344CB8AC3E}">
        <p14:creationId xmlns:p14="http://schemas.microsoft.com/office/powerpoint/2010/main" val="22005078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fld id="{A75FAEA8-5DF9-4B90-A945-C8FF248655B4}" type="slidenum">
              <a:rPr lang="en-US" altLang="ru-RU">
                <a:latin typeface="Times New Roman" panose="02020603050405020304" pitchFamily="18" charset="0"/>
              </a:rPr>
              <a:pPr eaLnBrk="1" hangingPunct="1"/>
              <a:t>10</a:t>
            </a:fld>
            <a:endParaRPr lang="en-US" altLang="ru-RU">
              <a:latin typeface="Times New Roman" panose="02020603050405020304" pitchFamily="18" charset="0"/>
            </a:endParaRPr>
          </a:p>
        </p:txBody>
      </p:sp>
      <p:sp>
        <p:nvSpPr>
          <p:cNvPr id="48131" name="Rectangle 2"/>
          <p:cNvSpPr>
            <a:spLocks noGrp="1" noRot="1" noChangeAspect="1" noChangeArrowheads="1" noTextEdit="1"/>
          </p:cNvSpPr>
          <p:nvPr>
            <p:ph type="sldImg"/>
          </p:nvPr>
        </p:nvSpPr>
        <p:spPr>
          <a:ln/>
        </p:spPr>
      </p:sp>
      <p:sp>
        <p:nvSpPr>
          <p:cNvPr id="48132" name="Rectangle 4"/>
          <p:cNvSpPr>
            <a:spLocks noChangeArrowheads="1"/>
          </p:cNvSpPr>
          <p:nvPr/>
        </p:nvSpPr>
        <p:spPr bwMode="auto">
          <a:xfrm>
            <a:off x="728663" y="4379913"/>
            <a:ext cx="5453062"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spcBef>
                <a:spcPct val="30000"/>
              </a:spcBef>
            </a:pPr>
            <a:r>
              <a:rPr lang="en-US" altLang="ru-RU" sz="1800"/>
              <a:t>Welcome to </a:t>
            </a:r>
            <a:r>
              <a:rPr lang="en-US" altLang="ru-RU" sz="1800" b="1"/>
              <a:t>Power Jeopardy</a:t>
            </a:r>
            <a:r>
              <a:rPr lang="en-US" altLang="ru-RU" sz="1600" b="1"/>
              <a:t>       </a:t>
            </a:r>
          </a:p>
          <a:p>
            <a:pPr eaLnBrk="1" hangingPunct="1">
              <a:spcBef>
                <a:spcPct val="30000"/>
              </a:spcBef>
            </a:pPr>
            <a:r>
              <a:rPr lang="en-US" altLang="ru-RU" sz="1600" b="1"/>
              <a:t> </a:t>
            </a:r>
            <a:r>
              <a:rPr lang="en-US" altLang="ru-RU" sz="1000">
                <a:cs typeface="Times New Roman" panose="02020603050405020304" pitchFamily="18" charset="0"/>
              </a:rPr>
              <a:t>© Don Link, Indian Creek School, 2004</a:t>
            </a:r>
          </a:p>
          <a:p>
            <a:pPr eaLnBrk="1" hangingPunct="1">
              <a:spcBef>
                <a:spcPct val="30000"/>
              </a:spcBef>
            </a:pPr>
            <a:endParaRPr lang="en-US" altLang="ru-RU" sz="200">
              <a:cs typeface="Times New Roman" panose="02020603050405020304" pitchFamily="18" charset="0"/>
            </a:endParaRPr>
          </a:p>
          <a:p>
            <a:pPr eaLnBrk="1" hangingPunct="1">
              <a:spcBef>
                <a:spcPct val="30000"/>
              </a:spcBef>
            </a:pPr>
            <a:r>
              <a:rPr lang="en-US" altLang="ru-RU">
                <a:cs typeface="Times New Roman" panose="02020603050405020304" pitchFamily="18" charset="0"/>
              </a:rPr>
              <a:t>You can easily customize this template to create your own Jeopardy game.  Simply follow the step-by-step instructions that appear on Slides 1-3.</a:t>
            </a:r>
            <a:endParaRPr lang="en-US" altLang="ru-RU">
              <a:solidFill>
                <a:srgbClr val="FF0000"/>
              </a:solidFill>
              <a:cs typeface="Times New Roman" panose="02020603050405020304" pitchFamily="18" charset="0"/>
            </a:endParaRPr>
          </a:p>
        </p:txBody>
      </p:sp>
      <p:pic>
        <p:nvPicPr>
          <p:cNvPr id="48133" name="Picture 5" descr="Picture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51300" y="4422775"/>
            <a:ext cx="665163"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046733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fld id="{AAE8FE46-FC7E-4780-8048-6D9FE511E28B}" type="slidenum">
              <a:rPr lang="en-US" altLang="ru-RU">
                <a:latin typeface="Times New Roman" panose="02020603050405020304" pitchFamily="18" charset="0"/>
              </a:rPr>
              <a:pPr eaLnBrk="1" hangingPunct="1"/>
              <a:t>11</a:t>
            </a:fld>
            <a:endParaRPr lang="en-US" altLang="ru-RU">
              <a:latin typeface="Times New Roman" panose="02020603050405020304" pitchFamily="18" charset="0"/>
            </a:endParaRPr>
          </a:p>
        </p:txBody>
      </p:sp>
      <p:sp>
        <p:nvSpPr>
          <p:cNvPr id="49155" name="Rectangle 2"/>
          <p:cNvSpPr>
            <a:spLocks noGrp="1" noRot="1" noChangeAspect="1" noChangeArrowheads="1" noTextEdit="1"/>
          </p:cNvSpPr>
          <p:nvPr>
            <p:ph type="sldImg"/>
          </p:nvPr>
        </p:nvSpPr>
        <p:spPr>
          <a:ln/>
        </p:spPr>
      </p:sp>
      <p:sp>
        <p:nvSpPr>
          <p:cNvPr id="49156" name="Rectangle 4"/>
          <p:cNvSpPr>
            <a:spLocks noChangeArrowheads="1"/>
          </p:cNvSpPr>
          <p:nvPr/>
        </p:nvSpPr>
        <p:spPr bwMode="auto">
          <a:xfrm>
            <a:off x="728663" y="4379913"/>
            <a:ext cx="5453062"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spcBef>
                <a:spcPct val="30000"/>
              </a:spcBef>
            </a:pPr>
            <a:r>
              <a:rPr lang="en-US" altLang="ru-RU" sz="1800"/>
              <a:t>Welcome to </a:t>
            </a:r>
            <a:r>
              <a:rPr lang="en-US" altLang="ru-RU" sz="1800" b="1"/>
              <a:t>Power Jeopardy</a:t>
            </a:r>
            <a:r>
              <a:rPr lang="en-US" altLang="ru-RU" sz="1600" b="1"/>
              <a:t>       </a:t>
            </a:r>
          </a:p>
          <a:p>
            <a:pPr eaLnBrk="1" hangingPunct="1">
              <a:spcBef>
                <a:spcPct val="30000"/>
              </a:spcBef>
            </a:pPr>
            <a:r>
              <a:rPr lang="en-US" altLang="ru-RU" sz="1600" b="1"/>
              <a:t> </a:t>
            </a:r>
            <a:r>
              <a:rPr lang="en-US" altLang="ru-RU" sz="1000">
                <a:cs typeface="Times New Roman" panose="02020603050405020304" pitchFamily="18" charset="0"/>
              </a:rPr>
              <a:t>© Don Link, Indian Creek School, 2004</a:t>
            </a:r>
          </a:p>
          <a:p>
            <a:pPr eaLnBrk="1" hangingPunct="1">
              <a:spcBef>
                <a:spcPct val="30000"/>
              </a:spcBef>
            </a:pPr>
            <a:endParaRPr lang="en-US" altLang="ru-RU" sz="200">
              <a:cs typeface="Times New Roman" panose="02020603050405020304" pitchFamily="18" charset="0"/>
            </a:endParaRPr>
          </a:p>
          <a:p>
            <a:pPr eaLnBrk="1" hangingPunct="1">
              <a:spcBef>
                <a:spcPct val="30000"/>
              </a:spcBef>
            </a:pPr>
            <a:r>
              <a:rPr lang="en-US" altLang="ru-RU">
                <a:cs typeface="Times New Roman" panose="02020603050405020304" pitchFamily="18" charset="0"/>
              </a:rPr>
              <a:t>You can easily customize this template to create your own Jeopardy game.  Simply follow the step-by-step instructions that appear on Slides 1-3.</a:t>
            </a:r>
            <a:endParaRPr lang="en-US" altLang="ru-RU">
              <a:solidFill>
                <a:srgbClr val="FF0000"/>
              </a:solidFill>
              <a:cs typeface="Times New Roman" panose="02020603050405020304" pitchFamily="18" charset="0"/>
            </a:endParaRPr>
          </a:p>
        </p:txBody>
      </p:sp>
      <p:pic>
        <p:nvPicPr>
          <p:cNvPr id="49157" name="Picture 5" descr="Picture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51300" y="4422775"/>
            <a:ext cx="665163"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911074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fld id="{B0DCCE69-95E7-4AFC-B54C-854165083F9F}" type="slidenum">
              <a:rPr lang="en-US" altLang="ru-RU">
                <a:latin typeface="Times New Roman" panose="02020603050405020304" pitchFamily="18" charset="0"/>
              </a:rPr>
              <a:pPr eaLnBrk="1" hangingPunct="1"/>
              <a:t>12</a:t>
            </a:fld>
            <a:endParaRPr lang="en-US" altLang="ru-RU">
              <a:latin typeface="Times New Roman" panose="02020603050405020304" pitchFamily="18" charset="0"/>
            </a:endParaRPr>
          </a:p>
        </p:txBody>
      </p:sp>
      <p:sp>
        <p:nvSpPr>
          <p:cNvPr id="50179" name="Rectangle 1026"/>
          <p:cNvSpPr>
            <a:spLocks noGrp="1" noRot="1" noChangeAspect="1" noChangeArrowheads="1" noTextEdit="1"/>
          </p:cNvSpPr>
          <p:nvPr>
            <p:ph type="sldImg"/>
          </p:nvPr>
        </p:nvSpPr>
        <p:spPr>
          <a:ln/>
        </p:spPr>
      </p:sp>
      <p:sp>
        <p:nvSpPr>
          <p:cNvPr id="50180" name="Rectangle 1028"/>
          <p:cNvSpPr>
            <a:spLocks noChangeArrowheads="1"/>
          </p:cNvSpPr>
          <p:nvPr/>
        </p:nvSpPr>
        <p:spPr bwMode="auto">
          <a:xfrm>
            <a:off x="728663" y="4379913"/>
            <a:ext cx="5453062"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spcBef>
                <a:spcPct val="30000"/>
              </a:spcBef>
            </a:pPr>
            <a:r>
              <a:rPr lang="en-US" altLang="ru-RU" sz="1800"/>
              <a:t>Welcome to </a:t>
            </a:r>
            <a:r>
              <a:rPr lang="en-US" altLang="ru-RU" sz="1800" b="1"/>
              <a:t>Power Jeopardy</a:t>
            </a:r>
            <a:r>
              <a:rPr lang="en-US" altLang="ru-RU" sz="1600" b="1"/>
              <a:t>       </a:t>
            </a:r>
          </a:p>
          <a:p>
            <a:pPr eaLnBrk="1" hangingPunct="1">
              <a:spcBef>
                <a:spcPct val="30000"/>
              </a:spcBef>
            </a:pPr>
            <a:r>
              <a:rPr lang="en-US" altLang="ru-RU" sz="1600" b="1"/>
              <a:t> </a:t>
            </a:r>
            <a:r>
              <a:rPr lang="en-US" altLang="ru-RU" sz="1000">
                <a:cs typeface="Times New Roman" panose="02020603050405020304" pitchFamily="18" charset="0"/>
              </a:rPr>
              <a:t>© Don Link, Indian Creek School, 2004</a:t>
            </a:r>
          </a:p>
          <a:p>
            <a:pPr eaLnBrk="1" hangingPunct="1">
              <a:spcBef>
                <a:spcPct val="30000"/>
              </a:spcBef>
            </a:pPr>
            <a:endParaRPr lang="en-US" altLang="ru-RU" sz="200">
              <a:cs typeface="Times New Roman" panose="02020603050405020304" pitchFamily="18" charset="0"/>
            </a:endParaRPr>
          </a:p>
          <a:p>
            <a:pPr eaLnBrk="1" hangingPunct="1">
              <a:spcBef>
                <a:spcPct val="30000"/>
              </a:spcBef>
            </a:pPr>
            <a:r>
              <a:rPr lang="en-US" altLang="ru-RU">
                <a:cs typeface="Times New Roman" panose="02020603050405020304" pitchFamily="18" charset="0"/>
              </a:rPr>
              <a:t>You can easily customize this template to create your own Jeopardy game.  Simply follow the step-by-step instructions that appear on Slides 1-3.</a:t>
            </a:r>
            <a:endParaRPr lang="en-US" altLang="ru-RU">
              <a:solidFill>
                <a:srgbClr val="FF0000"/>
              </a:solidFill>
              <a:cs typeface="Times New Roman" panose="02020603050405020304" pitchFamily="18" charset="0"/>
            </a:endParaRPr>
          </a:p>
        </p:txBody>
      </p:sp>
      <p:pic>
        <p:nvPicPr>
          <p:cNvPr id="50181" name="Picture 1029" descr="Picture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51300" y="4422775"/>
            <a:ext cx="665163"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799946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fld id="{CAC67F95-2CBF-4EC7-B63D-82867A1E2055}" type="slidenum">
              <a:rPr lang="en-US" altLang="ru-RU">
                <a:latin typeface="Times New Roman" panose="02020603050405020304" pitchFamily="18" charset="0"/>
              </a:rPr>
              <a:pPr eaLnBrk="1" hangingPunct="1"/>
              <a:t>13</a:t>
            </a:fld>
            <a:endParaRPr lang="en-US" altLang="ru-RU">
              <a:latin typeface="Times New Roman" panose="02020603050405020304" pitchFamily="18" charset="0"/>
            </a:endParaRPr>
          </a:p>
        </p:txBody>
      </p:sp>
      <p:sp>
        <p:nvSpPr>
          <p:cNvPr id="51203" name="Rectangle 2"/>
          <p:cNvSpPr>
            <a:spLocks noGrp="1" noRot="1" noChangeAspect="1" noChangeArrowheads="1" noTextEdit="1"/>
          </p:cNvSpPr>
          <p:nvPr>
            <p:ph type="sldImg"/>
          </p:nvPr>
        </p:nvSpPr>
        <p:spPr>
          <a:ln/>
        </p:spPr>
      </p:sp>
      <p:sp>
        <p:nvSpPr>
          <p:cNvPr id="51204" name="Rectangle 4"/>
          <p:cNvSpPr>
            <a:spLocks noChangeArrowheads="1"/>
          </p:cNvSpPr>
          <p:nvPr/>
        </p:nvSpPr>
        <p:spPr bwMode="auto">
          <a:xfrm>
            <a:off x="728663" y="4379913"/>
            <a:ext cx="5453062"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spcBef>
                <a:spcPct val="30000"/>
              </a:spcBef>
            </a:pPr>
            <a:r>
              <a:rPr lang="en-US" altLang="ru-RU" sz="1800"/>
              <a:t>Welcome to </a:t>
            </a:r>
            <a:r>
              <a:rPr lang="en-US" altLang="ru-RU" sz="1800" b="1"/>
              <a:t>Power Jeopardy</a:t>
            </a:r>
            <a:r>
              <a:rPr lang="en-US" altLang="ru-RU" sz="1600" b="1"/>
              <a:t>       </a:t>
            </a:r>
          </a:p>
          <a:p>
            <a:pPr eaLnBrk="1" hangingPunct="1">
              <a:spcBef>
                <a:spcPct val="30000"/>
              </a:spcBef>
            </a:pPr>
            <a:r>
              <a:rPr lang="en-US" altLang="ru-RU" sz="1600" b="1"/>
              <a:t> </a:t>
            </a:r>
            <a:r>
              <a:rPr lang="en-US" altLang="ru-RU" sz="1000">
                <a:cs typeface="Times New Roman" panose="02020603050405020304" pitchFamily="18" charset="0"/>
              </a:rPr>
              <a:t>© Don Link, Indian Creek School, 2004</a:t>
            </a:r>
          </a:p>
          <a:p>
            <a:pPr eaLnBrk="1" hangingPunct="1">
              <a:spcBef>
                <a:spcPct val="30000"/>
              </a:spcBef>
            </a:pPr>
            <a:endParaRPr lang="en-US" altLang="ru-RU" sz="200">
              <a:cs typeface="Times New Roman" panose="02020603050405020304" pitchFamily="18" charset="0"/>
            </a:endParaRPr>
          </a:p>
          <a:p>
            <a:pPr eaLnBrk="1" hangingPunct="1">
              <a:spcBef>
                <a:spcPct val="30000"/>
              </a:spcBef>
            </a:pPr>
            <a:r>
              <a:rPr lang="en-US" altLang="ru-RU">
                <a:cs typeface="Times New Roman" panose="02020603050405020304" pitchFamily="18" charset="0"/>
              </a:rPr>
              <a:t>You can easily customize this template to create your own Jeopardy game.  Simply follow the step-by-step instructions that appear on Slides 1-3.</a:t>
            </a:r>
            <a:endParaRPr lang="en-US" altLang="ru-RU">
              <a:solidFill>
                <a:srgbClr val="FF0000"/>
              </a:solidFill>
              <a:cs typeface="Times New Roman" panose="02020603050405020304" pitchFamily="18" charset="0"/>
            </a:endParaRPr>
          </a:p>
        </p:txBody>
      </p:sp>
      <p:pic>
        <p:nvPicPr>
          <p:cNvPr id="51205" name="Picture 5" descr="Picture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51300" y="4422775"/>
            <a:ext cx="665163"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668728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fld id="{4A5DAC35-28F9-4B37-AC88-529F4551209B}" type="slidenum">
              <a:rPr lang="en-US" altLang="ru-RU">
                <a:latin typeface="Times New Roman" panose="02020603050405020304" pitchFamily="18" charset="0"/>
              </a:rPr>
              <a:pPr eaLnBrk="1" hangingPunct="1"/>
              <a:t>14</a:t>
            </a:fld>
            <a:endParaRPr lang="en-US" altLang="ru-RU">
              <a:latin typeface="Times New Roman" panose="02020603050405020304" pitchFamily="18" charset="0"/>
            </a:endParaRPr>
          </a:p>
        </p:txBody>
      </p:sp>
      <p:sp>
        <p:nvSpPr>
          <p:cNvPr id="52227" name="Rectangle 2"/>
          <p:cNvSpPr>
            <a:spLocks noGrp="1" noRot="1" noChangeAspect="1" noChangeArrowheads="1" noTextEdit="1"/>
          </p:cNvSpPr>
          <p:nvPr>
            <p:ph type="sldImg"/>
          </p:nvPr>
        </p:nvSpPr>
        <p:spPr>
          <a:ln/>
        </p:spPr>
      </p:sp>
      <p:sp>
        <p:nvSpPr>
          <p:cNvPr id="52228" name="Rectangle 4"/>
          <p:cNvSpPr>
            <a:spLocks noChangeArrowheads="1"/>
          </p:cNvSpPr>
          <p:nvPr/>
        </p:nvSpPr>
        <p:spPr bwMode="auto">
          <a:xfrm>
            <a:off x="728663" y="4379913"/>
            <a:ext cx="5453062"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spcBef>
                <a:spcPct val="30000"/>
              </a:spcBef>
            </a:pPr>
            <a:r>
              <a:rPr lang="en-US" altLang="ru-RU" sz="1800"/>
              <a:t>Welcome to </a:t>
            </a:r>
            <a:r>
              <a:rPr lang="en-US" altLang="ru-RU" sz="1800" b="1"/>
              <a:t>Power Jeopardy</a:t>
            </a:r>
            <a:r>
              <a:rPr lang="en-US" altLang="ru-RU" sz="1600" b="1"/>
              <a:t>       </a:t>
            </a:r>
          </a:p>
          <a:p>
            <a:pPr eaLnBrk="1" hangingPunct="1">
              <a:spcBef>
                <a:spcPct val="30000"/>
              </a:spcBef>
            </a:pPr>
            <a:r>
              <a:rPr lang="en-US" altLang="ru-RU" sz="1600" b="1"/>
              <a:t> </a:t>
            </a:r>
            <a:r>
              <a:rPr lang="en-US" altLang="ru-RU" sz="1000">
                <a:cs typeface="Times New Roman" panose="02020603050405020304" pitchFamily="18" charset="0"/>
              </a:rPr>
              <a:t>© Don Link, Indian Creek School, 2004</a:t>
            </a:r>
          </a:p>
          <a:p>
            <a:pPr eaLnBrk="1" hangingPunct="1">
              <a:spcBef>
                <a:spcPct val="30000"/>
              </a:spcBef>
            </a:pPr>
            <a:endParaRPr lang="en-US" altLang="ru-RU" sz="200">
              <a:cs typeface="Times New Roman" panose="02020603050405020304" pitchFamily="18" charset="0"/>
            </a:endParaRPr>
          </a:p>
          <a:p>
            <a:pPr eaLnBrk="1" hangingPunct="1">
              <a:spcBef>
                <a:spcPct val="30000"/>
              </a:spcBef>
            </a:pPr>
            <a:r>
              <a:rPr lang="en-US" altLang="ru-RU">
                <a:cs typeface="Times New Roman" panose="02020603050405020304" pitchFamily="18" charset="0"/>
              </a:rPr>
              <a:t>You can easily customize this template to create your own Jeopardy game.  Simply follow the step-by-step instructions that appear on Slides 1-3.</a:t>
            </a:r>
            <a:endParaRPr lang="en-US" altLang="ru-RU">
              <a:solidFill>
                <a:srgbClr val="FF0000"/>
              </a:solidFill>
              <a:cs typeface="Times New Roman" panose="02020603050405020304" pitchFamily="18" charset="0"/>
            </a:endParaRPr>
          </a:p>
        </p:txBody>
      </p:sp>
      <p:pic>
        <p:nvPicPr>
          <p:cNvPr id="52229" name="Picture 5" descr="Picture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51300" y="4422775"/>
            <a:ext cx="665163"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178231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fld id="{127B8F32-6249-458C-9D42-A6E257A0865F}" type="slidenum">
              <a:rPr lang="en-US" altLang="ru-RU">
                <a:latin typeface="Times New Roman" panose="02020603050405020304" pitchFamily="18" charset="0"/>
              </a:rPr>
              <a:pPr eaLnBrk="1" hangingPunct="1"/>
              <a:t>15</a:t>
            </a:fld>
            <a:endParaRPr lang="en-US" altLang="ru-RU">
              <a:latin typeface="Times New Roman" panose="02020603050405020304" pitchFamily="18" charset="0"/>
            </a:endParaRPr>
          </a:p>
        </p:txBody>
      </p:sp>
      <p:sp>
        <p:nvSpPr>
          <p:cNvPr id="53251" name="Rectangle 2"/>
          <p:cNvSpPr>
            <a:spLocks noGrp="1" noRot="1" noChangeAspect="1" noChangeArrowheads="1" noTextEdit="1"/>
          </p:cNvSpPr>
          <p:nvPr>
            <p:ph type="sldImg"/>
          </p:nvPr>
        </p:nvSpPr>
        <p:spPr>
          <a:ln/>
        </p:spPr>
      </p:sp>
      <p:sp>
        <p:nvSpPr>
          <p:cNvPr id="53252" name="Rectangle 4"/>
          <p:cNvSpPr>
            <a:spLocks noChangeArrowheads="1"/>
          </p:cNvSpPr>
          <p:nvPr/>
        </p:nvSpPr>
        <p:spPr bwMode="auto">
          <a:xfrm>
            <a:off x="728663" y="4379913"/>
            <a:ext cx="5453062"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spcBef>
                <a:spcPct val="30000"/>
              </a:spcBef>
            </a:pPr>
            <a:r>
              <a:rPr lang="en-US" altLang="ru-RU" sz="1800"/>
              <a:t>Welcome to </a:t>
            </a:r>
            <a:r>
              <a:rPr lang="en-US" altLang="ru-RU" sz="1800" b="1"/>
              <a:t>Power Jeopardy</a:t>
            </a:r>
            <a:r>
              <a:rPr lang="en-US" altLang="ru-RU" sz="1600" b="1"/>
              <a:t>       </a:t>
            </a:r>
          </a:p>
          <a:p>
            <a:pPr eaLnBrk="1" hangingPunct="1">
              <a:spcBef>
                <a:spcPct val="30000"/>
              </a:spcBef>
            </a:pPr>
            <a:r>
              <a:rPr lang="en-US" altLang="ru-RU" sz="1600" b="1"/>
              <a:t> </a:t>
            </a:r>
            <a:r>
              <a:rPr lang="en-US" altLang="ru-RU" sz="1000">
                <a:cs typeface="Times New Roman" panose="02020603050405020304" pitchFamily="18" charset="0"/>
              </a:rPr>
              <a:t>© Don Link, Indian Creek School, 2004</a:t>
            </a:r>
          </a:p>
          <a:p>
            <a:pPr eaLnBrk="1" hangingPunct="1">
              <a:spcBef>
                <a:spcPct val="30000"/>
              </a:spcBef>
            </a:pPr>
            <a:endParaRPr lang="en-US" altLang="ru-RU" sz="200">
              <a:cs typeface="Times New Roman" panose="02020603050405020304" pitchFamily="18" charset="0"/>
            </a:endParaRPr>
          </a:p>
          <a:p>
            <a:pPr eaLnBrk="1" hangingPunct="1">
              <a:spcBef>
                <a:spcPct val="30000"/>
              </a:spcBef>
            </a:pPr>
            <a:r>
              <a:rPr lang="en-US" altLang="ru-RU">
                <a:cs typeface="Times New Roman" panose="02020603050405020304" pitchFamily="18" charset="0"/>
              </a:rPr>
              <a:t>You can easily customize this template to create your own Jeopardy game.  Simply follow the step-by-step instructions that appear on Slides 1-3.</a:t>
            </a:r>
            <a:endParaRPr lang="en-US" altLang="ru-RU">
              <a:solidFill>
                <a:srgbClr val="FF0000"/>
              </a:solidFill>
              <a:cs typeface="Times New Roman" panose="02020603050405020304" pitchFamily="18" charset="0"/>
            </a:endParaRPr>
          </a:p>
        </p:txBody>
      </p:sp>
      <p:pic>
        <p:nvPicPr>
          <p:cNvPr id="53253" name="Picture 5" descr="Picture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51300" y="4422775"/>
            <a:ext cx="665163"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681393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fld id="{C626C885-3E8C-4D51-8790-27A4A617736A}" type="slidenum">
              <a:rPr lang="en-US" altLang="ru-RU">
                <a:latin typeface="Times New Roman" panose="02020603050405020304" pitchFamily="18" charset="0"/>
              </a:rPr>
              <a:pPr eaLnBrk="1" hangingPunct="1"/>
              <a:t>16</a:t>
            </a:fld>
            <a:endParaRPr lang="en-US" altLang="ru-RU">
              <a:latin typeface="Times New Roman" panose="02020603050405020304" pitchFamily="18" charset="0"/>
            </a:endParaRPr>
          </a:p>
        </p:txBody>
      </p:sp>
      <p:sp>
        <p:nvSpPr>
          <p:cNvPr id="54275" name="Rectangle 2"/>
          <p:cNvSpPr>
            <a:spLocks noGrp="1" noRot="1" noChangeAspect="1" noChangeArrowheads="1" noTextEdit="1"/>
          </p:cNvSpPr>
          <p:nvPr>
            <p:ph type="sldImg"/>
          </p:nvPr>
        </p:nvSpPr>
        <p:spPr>
          <a:ln/>
        </p:spPr>
      </p:sp>
      <p:sp>
        <p:nvSpPr>
          <p:cNvPr id="54276" name="Rectangle 4"/>
          <p:cNvSpPr>
            <a:spLocks noChangeArrowheads="1"/>
          </p:cNvSpPr>
          <p:nvPr/>
        </p:nvSpPr>
        <p:spPr bwMode="auto">
          <a:xfrm>
            <a:off x="728663" y="4379913"/>
            <a:ext cx="5453062"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spcBef>
                <a:spcPct val="30000"/>
              </a:spcBef>
            </a:pPr>
            <a:r>
              <a:rPr lang="en-US" altLang="ru-RU" sz="1800"/>
              <a:t>Welcome to </a:t>
            </a:r>
            <a:r>
              <a:rPr lang="en-US" altLang="ru-RU" sz="1800" b="1"/>
              <a:t>Power Jeopardy</a:t>
            </a:r>
            <a:r>
              <a:rPr lang="en-US" altLang="ru-RU" sz="1600" b="1"/>
              <a:t>       </a:t>
            </a:r>
          </a:p>
          <a:p>
            <a:pPr eaLnBrk="1" hangingPunct="1">
              <a:spcBef>
                <a:spcPct val="30000"/>
              </a:spcBef>
            </a:pPr>
            <a:r>
              <a:rPr lang="en-US" altLang="ru-RU" sz="1600" b="1"/>
              <a:t> </a:t>
            </a:r>
            <a:r>
              <a:rPr lang="en-US" altLang="ru-RU" sz="1000">
                <a:cs typeface="Times New Roman" panose="02020603050405020304" pitchFamily="18" charset="0"/>
              </a:rPr>
              <a:t>© Don Link, Indian Creek School, 2004</a:t>
            </a:r>
          </a:p>
          <a:p>
            <a:pPr eaLnBrk="1" hangingPunct="1">
              <a:spcBef>
                <a:spcPct val="30000"/>
              </a:spcBef>
            </a:pPr>
            <a:endParaRPr lang="en-US" altLang="ru-RU" sz="200">
              <a:cs typeface="Times New Roman" panose="02020603050405020304" pitchFamily="18" charset="0"/>
            </a:endParaRPr>
          </a:p>
          <a:p>
            <a:pPr eaLnBrk="1" hangingPunct="1">
              <a:spcBef>
                <a:spcPct val="30000"/>
              </a:spcBef>
            </a:pPr>
            <a:r>
              <a:rPr lang="en-US" altLang="ru-RU">
                <a:cs typeface="Times New Roman" panose="02020603050405020304" pitchFamily="18" charset="0"/>
              </a:rPr>
              <a:t>You can easily customize this template to create your own Jeopardy game.  Simply follow the step-by-step instructions that appear on Slides 1-3.</a:t>
            </a:r>
            <a:endParaRPr lang="en-US" altLang="ru-RU">
              <a:solidFill>
                <a:srgbClr val="FF0000"/>
              </a:solidFill>
              <a:cs typeface="Times New Roman" panose="02020603050405020304" pitchFamily="18" charset="0"/>
            </a:endParaRPr>
          </a:p>
        </p:txBody>
      </p:sp>
      <p:pic>
        <p:nvPicPr>
          <p:cNvPr id="54277" name="Picture 5" descr="Picture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51300" y="4422775"/>
            <a:ext cx="665163"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617125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fld id="{1A0E7D3A-15D4-4FB7-8F57-680C5A8BBB6D}" type="slidenum">
              <a:rPr lang="en-US" altLang="ru-RU">
                <a:latin typeface="Times New Roman" panose="02020603050405020304" pitchFamily="18" charset="0"/>
              </a:rPr>
              <a:pPr eaLnBrk="1" hangingPunct="1"/>
              <a:t>17</a:t>
            </a:fld>
            <a:endParaRPr lang="en-US" altLang="ru-RU">
              <a:latin typeface="Times New Roman" panose="02020603050405020304" pitchFamily="18" charset="0"/>
            </a:endParaRPr>
          </a:p>
        </p:txBody>
      </p:sp>
      <p:sp>
        <p:nvSpPr>
          <p:cNvPr id="55299" name="Rectangle 2"/>
          <p:cNvSpPr>
            <a:spLocks noGrp="1" noRot="1" noChangeAspect="1" noChangeArrowheads="1" noTextEdit="1"/>
          </p:cNvSpPr>
          <p:nvPr>
            <p:ph type="sldImg"/>
          </p:nvPr>
        </p:nvSpPr>
        <p:spPr>
          <a:ln/>
        </p:spPr>
      </p:sp>
      <p:sp>
        <p:nvSpPr>
          <p:cNvPr id="55300" name="Rectangle 4"/>
          <p:cNvSpPr>
            <a:spLocks noChangeArrowheads="1"/>
          </p:cNvSpPr>
          <p:nvPr/>
        </p:nvSpPr>
        <p:spPr bwMode="auto">
          <a:xfrm>
            <a:off x="728663" y="4379913"/>
            <a:ext cx="5453062"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spcBef>
                <a:spcPct val="30000"/>
              </a:spcBef>
            </a:pPr>
            <a:r>
              <a:rPr lang="en-US" altLang="ru-RU" sz="1800"/>
              <a:t>Welcome to </a:t>
            </a:r>
            <a:r>
              <a:rPr lang="en-US" altLang="ru-RU" sz="1800" b="1"/>
              <a:t>Power Jeopardy</a:t>
            </a:r>
            <a:r>
              <a:rPr lang="en-US" altLang="ru-RU" sz="1600" b="1"/>
              <a:t>       </a:t>
            </a:r>
          </a:p>
          <a:p>
            <a:pPr eaLnBrk="1" hangingPunct="1">
              <a:spcBef>
                <a:spcPct val="30000"/>
              </a:spcBef>
            </a:pPr>
            <a:r>
              <a:rPr lang="en-US" altLang="ru-RU" sz="1600" b="1"/>
              <a:t> </a:t>
            </a:r>
            <a:r>
              <a:rPr lang="en-US" altLang="ru-RU" sz="1000">
                <a:cs typeface="Times New Roman" panose="02020603050405020304" pitchFamily="18" charset="0"/>
              </a:rPr>
              <a:t>© Don Link, Indian Creek School, 2004</a:t>
            </a:r>
          </a:p>
          <a:p>
            <a:pPr eaLnBrk="1" hangingPunct="1">
              <a:spcBef>
                <a:spcPct val="30000"/>
              </a:spcBef>
            </a:pPr>
            <a:endParaRPr lang="en-US" altLang="ru-RU" sz="200">
              <a:cs typeface="Times New Roman" panose="02020603050405020304" pitchFamily="18" charset="0"/>
            </a:endParaRPr>
          </a:p>
          <a:p>
            <a:pPr eaLnBrk="1" hangingPunct="1">
              <a:spcBef>
                <a:spcPct val="30000"/>
              </a:spcBef>
            </a:pPr>
            <a:r>
              <a:rPr lang="en-US" altLang="ru-RU">
                <a:cs typeface="Times New Roman" panose="02020603050405020304" pitchFamily="18" charset="0"/>
              </a:rPr>
              <a:t>You can easily customize this template to create your own Jeopardy game.  Simply follow the step-by-step instructions that appear on Slides 1-3.</a:t>
            </a:r>
            <a:endParaRPr lang="en-US" altLang="ru-RU">
              <a:solidFill>
                <a:srgbClr val="FF0000"/>
              </a:solidFill>
              <a:cs typeface="Times New Roman" panose="02020603050405020304" pitchFamily="18" charset="0"/>
            </a:endParaRPr>
          </a:p>
        </p:txBody>
      </p:sp>
      <p:pic>
        <p:nvPicPr>
          <p:cNvPr id="55301" name="Picture 5" descr="Picture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51300" y="4422775"/>
            <a:ext cx="665163"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132984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fld id="{4491758C-0B0C-4BDA-BC5B-584A3617488C}" type="slidenum">
              <a:rPr lang="en-US" altLang="ru-RU">
                <a:latin typeface="Times New Roman" panose="02020603050405020304" pitchFamily="18" charset="0"/>
              </a:rPr>
              <a:pPr eaLnBrk="1" hangingPunct="1"/>
              <a:t>18</a:t>
            </a:fld>
            <a:endParaRPr lang="en-US" altLang="ru-RU">
              <a:latin typeface="Times New Roman" panose="02020603050405020304" pitchFamily="18" charset="0"/>
            </a:endParaRPr>
          </a:p>
        </p:txBody>
      </p:sp>
      <p:sp>
        <p:nvSpPr>
          <p:cNvPr id="56323" name="Rectangle 2"/>
          <p:cNvSpPr>
            <a:spLocks noGrp="1" noRot="1" noChangeAspect="1" noChangeArrowheads="1" noTextEdit="1"/>
          </p:cNvSpPr>
          <p:nvPr>
            <p:ph type="sldImg"/>
          </p:nvPr>
        </p:nvSpPr>
        <p:spPr>
          <a:ln/>
        </p:spPr>
      </p:sp>
      <p:sp>
        <p:nvSpPr>
          <p:cNvPr id="56324" name="Rectangle 4"/>
          <p:cNvSpPr>
            <a:spLocks noChangeArrowheads="1"/>
          </p:cNvSpPr>
          <p:nvPr/>
        </p:nvSpPr>
        <p:spPr bwMode="auto">
          <a:xfrm>
            <a:off x="728663" y="4379913"/>
            <a:ext cx="5453062"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spcBef>
                <a:spcPct val="30000"/>
              </a:spcBef>
            </a:pPr>
            <a:r>
              <a:rPr lang="en-US" altLang="ru-RU" sz="1800"/>
              <a:t>Welcome to </a:t>
            </a:r>
            <a:r>
              <a:rPr lang="en-US" altLang="ru-RU" sz="1800" b="1"/>
              <a:t>Power Jeopardy</a:t>
            </a:r>
            <a:r>
              <a:rPr lang="en-US" altLang="ru-RU" sz="1600" b="1"/>
              <a:t>       </a:t>
            </a:r>
          </a:p>
          <a:p>
            <a:pPr eaLnBrk="1" hangingPunct="1">
              <a:spcBef>
                <a:spcPct val="30000"/>
              </a:spcBef>
            </a:pPr>
            <a:r>
              <a:rPr lang="en-US" altLang="ru-RU" sz="1600" b="1"/>
              <a:t> </a:t>
            </a:r>
            <a:r>
              <a:rPr lang="en-US" altLang="ru-RU" sz="1000">
                <a:cs typeface="Times New Roman" panose="02020603050405020304" pitchFamily="18" charset="0"/>
              </a:rPr>
              <a:t>© Don Link, Indian Creek School, 2004</a:t>
            </a:r>
          </a:p>
          <a:p>
            <a:pPr eaLnBrk="1" hangingPunct="1">
              <a:spcBef>
                <a:spcPct val="30000"/>
              </a:spcBef>
            </a:pPr>
            <a:endParaRPr lang="en-US" altLang="ru-RU" sz="200">
              <a:cs typeface="Times New Roman" panose="02020603050405020304" pitchFamily="18" charset="0"/>
            </a:endParaRPr>
          </a:p>
          <a:p>
            <a:pPr eaLnBrk="1" hangingPunct="1">
              <a:spcBef>
                <a:spcPct val="30000"/>
              </a:spcBef>
            </a:pPr>
            <a:r>
              <a:rPr lang="en-US" altLang="ru-RU">
                <a:cs typeface="Times New Roman" panose="02020603050405020304" pitchFamily="18" charset="0"/>
              </a:rPr>
              <a:t>You can easily customize this template to create your own Jeopardy game.  Simply follow the step-by-step instructions that appear on Slides 1-3.</a:t>
            </a:r>
            <a:endParaRPr lang="en-US" altLang="ru-RU">
              <a:solidFill>
                <a:srgbClr val="FF0000"/>
              </a:solidFill>
              <a:cs typeface="Times New Roman" panose="02020603050405020304" pitchFamily="18" charset="0"/>
            </a:endParaRPr>
          </a:p>
        </p:txBody>
      </p:sp>
      <p:pic>
        <p:nvPicPr>
          <p:cNvPr id="56325" name="Picture 5" descr="Picture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51300" y="4422775"/>
            <a:ext cx="665163"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9417496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fld id="{D2B15E56-505F-4F87-AC56-B9DFBDEE248B}" type="slidenum">
              <a:rPr lang="en-US" altLang="ru-RU">
                <a:latin typeface="Times New Roman" panose="02020603050405020304" pitchFamily="18" charset="0"/>
              </a:rPr>
              <a:pPr eaLnBrk="1" hangingPunct="1"/>
              <a:t>19</a:t>
            </a:fld>
            <a:endParaRPr lang="en-US" altLang="ru-RU">
              <a:latin typeface="Times New Roman" panose="02020603050405020304" pitchFamily="18" charset="0"/>
            </a:endParaRPr>
          </a:p>
        </p:txBody>
      </p:sp>
      <p:sp>
        <p:nvSpPr>
          <p:cNvPr id="57347" name="Rectangle 2"/>
          <p:cNvSpPr>
            <a:spLocks noGrp="1" noRot="1" noChangeAspect="1" noChangeArrowheads="1" noTextEdit="1"/>
          </p:cNvSpPr>
          <p:nvPr>
            <p:ph type="sldImg"/>
          </p:nvPr>
        </p:nvSpPr>
        <p:spPr>
          <a:ln/>
        </p:spPr>
      </p:sp>
      <p:sp>
        <p:nvSpPr>
          <p:cNvPr id="57348" name="Rectangle 4"/>
          <p:cNvSpPr>
            <a:spLocks noChangeArrowheads="1"/>
          </p:cNvSpPr>
          <p:nvPr/>
        </p:nvSpPr>
        <p:spPr bwMode="auto">
          <a:xfrm>
            <a:off x="728663" y="4379913"/>
            <a:ext cx="5453062"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spcBef>
                <a:spcPct val="30000"/>
              </a:spcBef>
            </a:pPr>
            <a:r>
              <a:rPr lang="en-US" altLang="ru-RU" sz="1800"/>
              <a:t>Welcome to </a:t>
            </a:r>
            <a:r>
              <a:rPr lang="en-US" altLang="ru-RU" sz="1800" b="1"/>
              <a:t>Power Jeopardy</a:t>
            </a:r>
            <a:r>
              <a:rPr lang="en-US" altLang="ru-RU" sz="1600" b="1"/>
              <a:t>       </a:t>
            </a:r>
          </a:p>
          <a:p>
            <a:pPr eaLnBrk="1" hangingPunct="1">
              <a:spcBef>
                <a:spcPct val="30000"/>
              </a:spcBef>
            </a:pPr>
            <a:r>
              <a:rPr lang="en-US" altLang="ru-RU" sz="1600" b="1"/>
              <a:t> </a:t>
            </a:r>
            <a:r>
              <a:rPr lang="en-US" altLang="ru-RU" sz="1000">
                <a:cs typeface="Times New Roman" panose="02020603050405020304" pitchFamily="18" charset="0"/>
              </a:rPr>
              <a:t>© Don Link, Indian Creek School, 2004</a:t>
            </a:r>
          </a:p>
          <a:p>
            <a:pPr eaLnBrk="1" hangingPunct="1">
              <a:spcBef>
                <a:spcPct val="30000"/>
              </a:spcBef>
            </a:pPr>
            <a:endParaRPr lang="en-US" altLang="ru-RU" sz="200">
              <a:cs typeface="Times New Roman" panose="02020603050405020304" pitchFamily="18" charset="0"/>
            </a:endParaRPr>
          </a:p>
          <a:p>
            <a:pPr eaLnBrk="1" hangingPunct="1">
              <a:spcBef>
                <a:spcPct val="30000"/>
              </a:spcBef>
            </a:pPr>
            <a:r>
              <a:rPr lang="en-US" altLang="ru-RU">
                <a:cs typeface="Times New Roman" panose="02020603050405020304" pitchFamily="18" charset="0"/>
              </a:rPr>
              <a:t>You can easily customize this template to create your own Jeopardy game.  Simply follow the step-by-step instructions that appear on Slides 1-3.</a:t>
            </a:r>
            <a:endParaRPr lang="en-US" altLang="ru-RU">
              <a:solidFill>
                <a:srgbClr val="FF0000"/>
              </a:solidFill>
              <a:cs typeface="Times New Roman" panose="02020603050405020304" pitchFamily="18" charset="0"/>
            </a:endParaRPr>
          </a:p>
        </p:txBody>
      </p:sp>
      <p:pic>
        <p:nvPicPr>
          <p:cNvPr id="57349" name="Picture 5" descr="Picture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51300" y="4422775"/>
            <a:ext cx="665163"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539897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fld id="{5BB07D56-8319-4A40-BC8B-4E1CC85F7CA3}" type="slidenum">
              <a:rPr lang="en-US" altLang="ru-RU">
                <a:latin typeface="Times New Roman" panose="02020603050405020304" pitchFamily="18" charset="0"/>
              </a:rPr>
              <a:pPr eaLnBrk="1" hangingPunct="1"/>
              <a:t>2</a:t>
            </a:fld>
            <a:endParaRPr lang="en-US" altLang="ru-RU">
              <a:latin typeface="Times New Roman" panose="02020603050405020304" pitchFamily="18" charset="0"/>
            </a:endParaRPr>
          </a:p>
        </p:txBody>
      </p:sp>
      <p:sp>
        <p:nvSpPr>
          <p:cNvPr id="39939" name="Rectangle 2"/>
          <p:cNvSpPr>
            <a:spLocks noGrp="1" noRot="1" noChangeAspect="1" noChangeArrowheads="1" noTextEdit="1"/>
          </p:cNvSpPr>
          <p:nvPr>
            <p:ph type="sldImg"/>
          </p:nvPr>
        </p:nvSpPr>
        <p:spPr>
          <a:xfrm>
            <a:off x="276225" y="250825"/>
            <a:ext cx="2693988" cy="2020888"/>
          </a:xfrm>
          <a:ln/>
        </p:spPr>
      </p:sp>
      <p:sp>
        <p:nvSpPr>
          <p:cNvPr id="39940" name="Rectangle 4"/>
          <p:cNvSpPr>
            <a:spLocks noChangeArrowheads="1"/>
          </p:cNvSpPr>
          <p:nvPr/>
        </p:nvSpPr>
        <p:spPr bwMode="auto">
          <a:xfrm>
            <a:off x="161925" y="8380413"/>
            <a:ext cx="3854450" cy="465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28600" indent="-228600"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spcBef>
                <a:spcPct val="30000"/>
              </a:spcBef>
            </a:pPr>
            <a:r>
              <a:rPr lang="en-US" altLang="ru-RU">
                <a:cs typeface="Times New Roman" panose="02020603050405020304" pitchFamily="18" charset="0"/>
              </a:rPr>
              <a:t>2.	Now, repeat Step 1 for the remaining four category placeholder names:</a:t>
            </a:r>
          </a:p>
        </p:txBody>
      </p:sp>
      <p:sp>
        <p:nvSpPr>
          <p:cNvPr id="39941" name="Text Box 6"/>
          <p:cNvSpPr txBox="1">
            <a:spLocks noChangeArrowheads="1"/>
          </p:cNvSpPr>
          <p:nvPr/>
        </p:nvSpPr>
        <p:spPr bwMode="auto">
          <a:xfrm>
            <a:off x="3182938" y="165100"/>
            <a:ext cx="3494087" cy="2312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r>
              <a:rPr lang="en-US" altLang="ru-RU" sz="1400" b="1"/>
              <a:t>Slide 2-Category Selection</a:t>
            </a:r>
          </a:p>
          <a:p>
            <a:pPr eaLnBrk="1" hangingPunct="1"/>
            <a:r>
              <a:rPr lang="en-US" altLang="ru-RU"/>
              <a:t>This slide is the main game board.  You go here to begin the game, and you return here after each Question/Answer slide. This is where the “contestant” selects one of the five categories and a dollar value for the question.  The higher the value, the more difficult the question.  When you open this slide, the categories appear one at a time, and the dollar values appear at random with an accompanying laser beep.  Here’s how it works: if the contestant selects the first category for $300, </a:t>
            </a:r>
            <a:r>
              <a:rPr lang="en-US" altLang="ru-RU" u="sng">
                <a:solidFill>
                  <a:srgbClr val="FF0000"/>
                </a:solidFill>
              </a:rPr>
              <a:t>you would click on the $300 text under</a:t>
            </a:r>
            <a:r>
              <a:rPr lang="en-US" altLang="ru-RU"/>
              <a:t> </a:t>
            </a:r>
          </a:p>
        </p:txBody>
      </p:sp>
      <p:sp>
        <p:nvSpPr>
          <p:cNvPr id="39942" name="Text Box 9"/>
          <p:cNvSpPr txBox="1">
            <a:spLocks noChangeArrowheads="1"/>
          </p:cNvSpPr>
          <p:nvPr/>
        </p:nvSpPr>
        <p:spPr bwMode="auto">
          <a:xfrm>
            <a:off x="190500" y="3703638"/>
            <a:ext cx="6554788" cy="1096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r>
              <a:rPr lang="en-US" altLang="ru-RU" b="1"/>
              <a:t>To tailor this slide, follow these instructions:</a:t>
            </a:r>
            <a:endParaRPr lang="en-US" altLang="ru-RU"/>
          </a:p>
          <a:p>
            <a:pPr eaLnBrk="1" hangingPunct="1"/>
            <a:endParaRPr lang="en-US" altLang="ru-RU" sz="600"/>
          </a:p>
          <a:p>
            <a:pPr eaLnBrk="1" hangingPunct="1"/>
            <a:r>
              <a:rPr lang="en-US" altLang="ru-RU"/>
              <a:t>Five different categories are used in the game.  The category names appear at the top of the columns on this slide and on the five associated Question/ Answer slides (one for each dollar value).  Rather than changing all of these separately, you will use the Replace command to change each placeholder category name only once.</a:t>
            </a:r>
            <a:endParaRPr lang="en-US" altLang="ru-RU" b="1"/>
          </a:p>
        </p:txBody>
      </p:sp>
      <p:sp>
        <p:nvSpPr>
          <p:cNvPr id="39943" name="Rectangle 10"/>
          <p:cNvSpPr>
            <a:spLocks noChangeArrowheads="1"/>
          </p:cNvSpPr>
          <p:nvPr/>
        </p:nvSpPr>
        <p:spPr bwMode="auto">
          <a:xfrm>
            <a:off x="161925" y="4797425"/>
            <a:ext cx="4616450" cy="2789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177800" indent="-177800" eaLnBrk="0" hangingPunct="0">
              <a:defRPr sz="1200">
                <a:solidFill>
                  <a:schemeClr val="tx1"/>
                </a:solidFill>
                <a:latin typeface="Arial" panose="020B0604020202020204" pitchFamily="34" charset="0"/>
              </a:defRPr>
            </a:lvl1pPr>
            <a:lvl2pPr indent="-16510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spcBef>
                <a:spcPct val="30000"/>
              </a:spcBef>
            </a:pPr>
            <a:r>
              <a:rPr lang="en-US" altLang="ru-RU">
                <a:cs typeface="Times New Roman" panose="02020603050405020304" pitchFamily="18" charset="0"/>
              </a:rPr>
              <a:t>1.  Under </a:t>
            </a:r>
            <a:r>
              <a:rPr lang="en-US" altLang="ru-RU">
                <a:solidFill>
                  <a:srgbClr val="FF0000"/>
                </a:solidFill>
                <a:cs typeface="Times New Roman" panose="02020603050405020304" pitchFamily="18" charset="0"/>
              </a:rPr>
              <a:t>Edit</a:t>
            </a:r>
            <a:r>
              <a:rPr lang="en-US" altLang="ru-RU">
                <a:cs typeface="Times New Roman" panose="02020603050405020304" pitchFamily="18" charset="0"/>
              </a:rPr>
              <a:t>, choose </a:t>
            </a:r>
            <a:r>
              <a:rPr lang="en-US" altLang="ru-RU">
                <a:solidFill>
                  <a:srgbClr val="FF0000"/>
                </a:solidFill>
                <a:cs typeface="Times New Roman" panose="02020603050405020304" pitchFamily="18" charset="0"/>
              </a:rPr>
              <a:t>Replace</a:t>
            </a:r>
          </a:p>
          <a:p>
            <a:pPr lvl="1" eaLnBrk="1" hangingPunct="1">
              <a:spcBef>
                <a:spcPct val="30000"/>
              </a:spcBef>
              <a:buFontTx/>
              <a:buChar char="•"/>
            </a:pPr>
            <a:r>
              <a:rPr lang="en-US" altLang="ru-RU">
                <a:cs typeface="Times New Roman" panose="02020603050405020304" pitchFamily="18" charset="0"/>
              </a:rPr>
              <a:t>Type the placeholder name for category 1 as shown in the pop-up at the right.</a:t>
            </a:r>
          </a:p>
          <a:p>
            <a:pPr lvl="1" eaLnBrk="1" hangingPunct="1">
              <a:spcBef>
                <a:spcPct val="30000"/>
              </a:spcBef>
              <a:buFontTx/>
              <a:buChar char="•"/>
            </a:pPr>
            <a:r>
              <a:rPr lang="en-US" altLang="ru-RU">
                <a:cs typeface="Times New Roman" panose="02020603050405020304" pitchFamily="18" charset="0"/>
              </a:rPr>
              <a:t>Type in </a:t>
            </a:r>
            <a:r>
              <a:rPr lang="en-US" altLang="ru-RU" u="sng">
                <a:cs typeface="Times New Roman" panose="02020603050405020304" pitchFamily="18" charset="0"/>
              </a:rPr>
              <a:t>your</a:t>
            </a:r>
            <a:r>
              <a:rPr lang="en-US" altLang="ru-RU">
                <a:cs typeface="Times New Roman" panose="02020603050405020304" pitchFamily="18" charset="0"/>
              </a:rPr>
              <a:t> category name (e.g., Mixed Numbers) under </a:t>
            </a:r>
            <a:r>
              <a:rPr lang="en-US" altLang="ru-RU">
                <a:solidFill>
                  <a:srgbClr val="FF0000"/>
                </a:solidFill>
                <a:cs typeface="Times New Roman" panose="02020603050405020304" pitchFamily="18" charset="0"/>
              </a:rPr>
              <a:t>Replace with:</a:t>
            </a:r>
          </a:p>
          <a:p>
            <a:pPr lvl="1" eaLnBrk="1" hangingPunct="1">
              <a:spcBef>
                <a:spcPct val="30000"/>
              </a:spcBef>
            </a:pPr>
            <a:r>
              <a:rPr lang="en-US" altLang="ru-RU">
                <a:solidFill>
                  <a:srgbClr val="FF0000"/>
                </a:solidFill>
                <a:cs typeface="Times New Roman" panose="02020603050405020304" pitchFamily="18" charset="0"/>
              </a:rPr>
              <a:t>	</a:t>
            </a:r>
            <a:r>
              <a:rPr lang="en-US" altLang="ru-RU">
                <a:cs typeface="Times New Roman" panose="02020603050405020304" pitchFamily="18" charset="0"/>
              </a:rPr>
              <a:t>The Replace pop-up should now look like the one on the right, only with your category name.</a:t>
            </a:r>
            <a:endParaRPr lang="en-US" altLang="ru-RU">
              <a:solidFill>
                <a:srgbClr val="FF0000"/>
              </a:solidFill>
              <a:cs typeface="Times New Roman" panose="02020603050405020304" pitchFamily="18" charset="0"/>
            </a:endParaRPr>
          </a:p>
          <a:p>
            <a:pPr lvl="1" eaLnBrk="1" hangingPunct="1">
              <a:spcBef>
                <a:spcPct val="30000"/>
              </a:spcBef>
              <a:buFontTx/>
              <a:buChar char="•"/>
            </a:pPr>
            <a:r>
              <a:rPr lang="en-US" altLang="ru-RU">
                <a:cs typeface="Times New Roman" panose="02020603050405020304" pitchFamily="18" charset="0"/>
              </a:rPr>
              <a:t>Click the </a:t>
            </a:r>
            <a:r>
              <a:rPr lang="en-US" altLang="ru-RU">
                <a:solidFill>
                  <a:srgbClr val="FF0000"/>
                </a:solidFill>
                <a:cs typeface="Times New Roman" panose="02020603050405020304" pitchFamily="18" charset="0"/>
              </a:rPr>
              <a:t>Replace All</a:t>
            </a:r>
            <a:r>
              <a:rPr lang="en-US" altLang="ru-RU">
                <a:cs typeface="Times New Roman" panose="02020603050405020304" pitchFamily="18" charset="0"/>
              </a:rPr>
              <a:t> button to make the changes.</a:t>
            </a:r>
          </a:p>
          <a:p>
            <a:pPr lvl="1" eaLnBrk="1" hangingPunct="1">
              <a:spcBef>
                <a:spcPct val="30000"/>
              </a:spcBef>
            </a:pPr>
            <a:r>
              <a:rPr lang="en-US" altLang="ru-RU">
                <a:cs typeface="Times New Roman" panose="02020603050405020304" pitchFamily="18" charset="0"/>
              </a:rPr>
              <a:t>	You will then see this pop-up</a:t>
            </a:r>
          </a:p>
          <a:p>
            <a:pPr lvl="1" eaLnBrk="1" hangingPunct="1">
              <a:spcBef>
                <a:spcPct val="30000"/>
              </a:spcBef>
            </a:pPr>
            <a:endParaRPr lang="en-US" altLang="ru-RU" sz="200">
              <a:cs typeface="Times New Roman" panose="02020603050405020304" pitchFamily="18" charset="0"/>
            </a:endParaRPr>
          </a:p>
          <a:p>
            <a:pPr lvl="1" eaLnBrk="1" hangingPunct="1">
              <a:spcBef>
                <a:spcPct val="30000"/>
              </a:spcBef>
              <a:buFontTx/>
              <a:buChar char="•"/>
            </a:pPr>
            <a:r>
              <a:rPr lang="en-US" altLang="ru-RU">
                <a:cs typeface="Times New Roman" panose="02020603050405020304" pitchFamily="18" charset="0"/>
              </a:rPr>
              <a:t>Click the </a:t>
            </a:r>
            <a:r>
              <a:rPr lang="en-US" altLang="ru-RU">
                <a:solidFill>
                  <a:srgbClr val="FF0000"/>
                </a:solidFill>
                <a:cs typeface="Times New Roman" panose="02020603050405020304" pitchFamily="18" charset="0"/>
              </a:rPr>
              <a:t>OK</a:t>
            </a:r>
            <a:r>
              <a:rPr lang="en-US" altLang="ru-RU">
                <a:cs typeface="Times New Roman" panose="02020603050405020304" pitchFamily="18" charset="0"/>
              </a:rPr>
              <a:t> button.  This replaces the six occurrences of the specified placeholder category name with your category name.  After this, the top of the slide will look like this:</a:t>
            </a:r>
          </a:p>
        </p:txBody>
      </p:sp>
      <p:grpSp>
        <p:nvGrpSpPr>
          <p:cNvPr id="39944" name="Group 11"/>
          <p:cNvGrpSpPr>
            <a:grpSpLocks/>
          </p:cNvGrpSpPr>
          <p:nvPr/>
        </p:nvGrpSpPr>
        <p:grpSpPr bwMode="auto">
          <a:xfrm>
            <a:off x="4719638" y="5032375"/>
            <a:ext cx="2138362" cy="1089025"/>
            <a:chOff x="1851" y="1698"/>
            <a:chExt cx="2058" cy="924"/>
          </a:xfrm>
        </p:grpSpPr>
        <p:pic>
          <p:nvPicPr>
            <p:cNvPr id="39961"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51" y="1698"/>
              <a:ext cx="2058" cy="9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962" name="Oval 13"/>
            <p:cNvSpPr>
              <a:spLocks noChangeArrowheads="1"/>
            </p:cNvSpPr>
            <p:nvPr/>
          </p:nvSpPr>
          <p:spPr bwMode="auto">
            <a:xfrm>
              <a:off x="1860" y="1932"/>
              <a:ext cx="360" cy="186"/>
            </a:xfrm>
            <a:prstGeom prst="ellipse">
              <a:avLst/>
            </a:prstGeom>
            <a:noFill/>
            <a:ln w="1905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endParaRPr lang="ru-RU" altLang="ru-RU"/>
            </a:p>
          </p:txBody>
        </p:sp>
        <p:sp>
          <p:nvSpPr>
            <p:cNvPr id="39963" name="Oval 14"/>
            <p:cNvSpPr>
              <a:spLocks noChangeArrowheads="1"/>
            </p:cNvSpPr>
            <p:nvPr/>
          </p:nvSpPr>
          <p:spPr bwMode="auto">
            <a:xfrm>
              <a:off x="1860" y="2184"/>
              <a:ext cx="612" cy="168"/>
            </a:xfrm>
            <a:prstGeom prst="ellipse">
              <a:avLst/>
            </a:prstGeom>
            <a:noFill/>
            <a:ln w="1905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endParaRPr lang="ru-RU" altLang="ru-RU"/>
            </a:p>
          </p:txBody>
        </p:sp>
      </p:grpSp>
      <p:sp>
        <p:nvSpPr>
          <p:cNvPr id="39945" name="Line 16"/>
          <p:cNvSpPr>
            <a:spLocks noChangeShapeType="1"/>
          </p:cNvSpPr>
          <p:nvPr/>
        </p:nvSpPr>
        <p:spPr bwMode="auto">
          <a:xfrm flipV="1">
            <a:off x="1771650" y="5708650"/>
            <a:ext cx="2908300" cy="762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39946" name="Line 17"/>
          <p:cNvSpPr>
            <a:spLocks noChangeShapeType="1"/>
          </p:cNvSpPr>
          <p:nvPr/>
        </p:nvSpPr>
        <p:spPr bwMode="auto">
          <a:xfrm>
            <a:off x="2133600" y="5346700"/>
            <a:ext cx="2546350" cy="4445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pic>
        <p:nvPicPr>
          <p:cNvPr id="39947" name="Picture 1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57688" y="6203950"/>
            <a:ext cx="25003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948" name="Line 20"/>
          <p:cNvSpPr>
            <a:spLocks noChangeShapeType="1"/>
          </p:cNvSpPr>
          <p:nvPr/>
        </p:nvSpPr>
        <p:spPr bwMode="auto">
          <a:xfrm flipV="1">
            <a:off x="2727325" y="6613525"/>
            <a:ext cx="1597025" cy="5715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39949" name="Rectangle 22"/>
          <p:cNvSpPr>
            <a:spLocks noChangeArrowheads="1"/>
          </p:cNvSpPr>
          <p:nvPr/>
        </p:nvSpPr>
        <p:spPr bwMode="auto">
          <a:xfrm>
            <a:off x="254000" y="2405063"/>
            <a:ext cx="64262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r>
              <a:rPr lang="en-US" altLang="ru-RU" u="sng">
                <a:solidFill>
                  <a:srgbClr val="FF0000"/>
                </a:solidFill>
              </a:rPr>
              <a:t>the 1st category</a:t>
            </a:r>
            <a:r>
              <a:rPr lang="en-US" altLang="ru-RU"/>
              <a:t> (i.e., the 3rd dollar box in column one).  As a result, the corresponding Question/Answer slide will automatically appear.  Once the question, and then the answer, for that slide have been shown, you will click on the arrow in the bottom right of that slide to return to this main slide.  When you return to this slide, the dollar amount for the box you selected will have changed from white to blue to show that that particular question has already been used.  Below, you will see how to tailor the game for your particular categories.</a:t>
            </a:r>
          </a:p>
        </p:txBody>
      </p:sp>
      <p:sp>
        <p:nvSpPr>
          <p:cNvPr id="39950" name="Line 23"/>
          <p:cNvSpPr>
            <a:spLocks noChangeShapeType="1"/>
          </p:cNvSpPr>
          <p:nvPr/>
        </p:nvSpPr>
        <p:spPr bwMode="auto">
          <a:xfrm>
            <a:off x="3149600" y="152400"/>
            <a:ext cx="355282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39951" name="Line 24"/>
          <p:cNvSpPr>
            <a:spLocks noChangeShapeType="1"/>
          </p:cNvSpPr>
          <p:nvPr/>
        </p:nvSpPr>
        <p:spPr bwMode="auto">
          <a:xfrm>
            <a:off x="3162300" y="152400"/>
            <a:ext cx="0" cy="21971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39952" name="Line 25"/>
          <p:cNvSpPr>
            <a:spLocks noChangeShapeType="1"/>
          </p:cNvSpPr>
          <p:nvPr/>
        </p:nvSpPr>
        <p:spPr bwMode="auto">
          <a:xfrm flipH="1">
            <a:off x="282575" y="2349500"/>
            <a:ext cx="287972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39953" name="Line 26"/>
          <p:cNvSpPr>
            <a:spLocks noChangeShapeType="1"/>
          </p:cNvSpPr>
          <p:nvPr/>
        </p:nvSpPr>
        <p:spPr bwMode="auto">
          <a:xfrm>
            <a:off x="276225" y="2343150"/>
            <a:ext cx="0" cy="12668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39954" name="Line 27"/>
          <p:cNvSpPr>
            <a:spLocks noChangeShapeType="1"/>
          </p:cNvSpPr>
          <p:nvPr/>
        </p:nvSpPr>
        <p:spPr bwMode="auto">
          <a:xfrm>
            <a:off x="276225" y="3629025"/>
            <a:ext cx="642937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39955" name="Line 28"/>
          <p:cNvSpPr>
            <a:spLocks noChangeShapeType="1"/>
          </p:cNvSpPr>
          <p:nvPr/>
        </p:nvSpPr>
        <p:spPr bwMode="auto">
          <a:xfrm>
            <a:off x="6705600" y="152400"/>
            <a:ext cx="0" cy="34671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ru-RU"/>
          </a:p>
        </p:txBody>
      </p:sp>
      <p:pic>
        <p:nvPicPr>
          <p:cNvPr id="39956" name="Picture 3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90625" y="7497763"/>
            <a:ext cx="1704975" cy="41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957" name="Text Box 31"/>
          <p:cNvSpPr txBox="1">
            <a:spLocks noChangeArrowheads="1"/>
          </p:cNvSpPr>
          <p:nvPr/>
        </p:nvSpPr>
        <p:spPr bwMode="auto">
          <a:xfrm>
            <a:off x="3111500" y="7421563"/>
            <a:ext cx="37465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r>
              <a:rPr lang="en-US" altLang="ru-RU"/>
              <a:t>Notice that in this case, “Mixed Numbers” doesn’t fit on the line.  To fix this, simply click on the text right  before the “N” and press Backspace followed by Enter.  Now it’s on two lines:</a:t>
            </a:r>
          </a:p>
        </p:txBody>
      </p:sp>
      <p:pic>
        <p:nvPicPr>
          <p:cNvPr id="39958" name="Picture 32"/>
          <p:cNvPicPr>
            <a:picLocks noChangeAspect="1" noChangeArrowheads="1"/>
          </p:cNvPicPr>
          <p:nvPr/>
        </p:nvPicPr>
        <p:blipFill>
          <a:blip r:embed="rId6">
            <a:extLst>
              <a:ext uri="{28A0092B-C50C-407E-A947-70E740481C1C}">
                <a14:useLocalDpi xmlns:a14="http://schemas.microsoft.com/office/drawing/2010/main" val="0"/>
              </a:ext>
            </a:extLst>
          </a:blip>
          <a:srcRect l="2907" t="375" r="57570" b="85510"/>
          <a:stretch>
            <a:fillRect/>
          </a:stretch>
        </p:blipFill>
        <p:spPr bwMode="auto">
          <a:xfrm>
            <a:off x="5249863" y="8089900"/>
            <a:ext cx="1473200" cy="395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959" name="Picture 33"/>
          <p:cNvPicPr>
            <a:picLocks noChangeAspect="1" noChangeArrowheads="1"/>
          </p:cNvPicPr>
          <p:nvPr/>
        </p:nvPicPr>
        <p:blipFill>
          <a:blip r:embed="rId6">
            <a:extLst>
              <a:ext uri="{28A0092B-C50C-407E-A947-70E740481C1C}">
                <a14:useLocalDpi xmlns:a14="http://schemas.microsoft.com/office/drawing/2010/main" val="0"/>
              </a:ext>
            </a:extLst>
          </a:blip>
          <a:srcRect l="22583" t="375" r="3651" b="86191"/>
          <a:stretch>
            <a:fillRect/>
          </a:stretch>
        </p:blipFill>
        <p:spPr bwMode="auto">
          <a:xfrm>
            <a:off x="1916113" y="8623300"/>
            <a:ext cx="2749550" cy="376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960" name="Line 34"/>
          <p:cNvSpPr>
            <a:spLocks noChangeShapeType="1"/>
          </p:cNvSpPr>
          <p:nvPr/>
        </p:nvSpPr>
        <p:spPr bwMode="auto">
          <a:xfrm flipH="1" flipV="1">
            <a:off x="774700" y="1473200"/>
            <a:ext cx="3175000" cy="8255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Tree>
    <p:extLst>
      <p:ext uri="{BB962C8B-B14F-4D97-AF65-F5344CB8AC3E}">
        <p14:creationId xmlns:p14="http://schemas.microsoft.com/office/powerpoint/2010/main" val="236239570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fld id="{2DE7A067-40D5-4E68-B18A-99431FD2258C}" type="slidenum">
              <a:rPr lang="en-US" altLang="ru-RU">
                <a:latin typeface="Times New Roman" panose="02020603050405020304" pitchFamily="18" charset="0"/>
              </a:rPr>
              <a:pPr eaLnBrk="1" hangingPunct="1"/>
              <a:t>20</a:t>
            </a:fld>
            <a:endParaRPr lang="en-US" altLang="ru-RU">
              <a:latin typeface="Times New Roman" panose="02020603050405020304" pitchFamily="18" charset="0"/>
            </a:endParaRPr>
          </a:p>
        </p:txBody>
      </p:sp>
      <p:sp>
        <p:nvSpPr>
          <p:cNvPr id="58371" name="Rectangle 2"/>
          <p:cNvSpPr>
            <a:spLocks noGrp="1" noRot="1" noChangeAspect="1" noChangeArrowheads="1" noTextEdit="1"/>
          </p:cNvSpPr>
          <p:nvPr>
            <p:ph type="sldImg"/>
          </p:nvPr>
        </p:nvSpPr>
        <p:spPr>
          <a:ln/>
        </p:spPr>
      </p:sp>
      <p:sp>
        <p:nvSpPr>
          <p:cNvPr id="58372" name="Rectangle 4"/>
          <p:cNvSpPr>
            <a:spLocks noChangeArrowheads="1"/>
          </p:cNvSpPr>
          <p:nvPr/>
        </p:nvSpPr>
        <p:spPr bwMode="auto">
          <a:xfrm>
            <a:off x="728663" y="4379913"/>
            <a:ext cx="5453062"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spcBef>
                <a:spcPct val="30000"/>
              </a:spcBef>
            </a:pPr>
            <a:r>
              <a:rPr lang="en-US" altLang="ru-RU" sz="1800"/>
              <a:t>Welcome to </a:t>
            </a:r>
            <a:r>
              <a:rPr lang="en-US" altLang="ru-RU" sz="1800" b="1"/>
              <a:t>Power Jeopardy</a:t>
            </a:r>
            <a:r>
              <a:rPr lang="en-US" altLang="ru-RU" sz="1600" b="1"/>
              <a:t>       </a:t>
            </a:r>
          </a:p>
          <a:p>
            <a:pPr eaLnBrk="1" hangingPunct="1">
              <a:spcBef>
                <a:spcPct val="30000"/>
              </a:spcBef>
            </a:pPr>
            <a:r>
              <a:rPr lang="en-US" altLang="ru-RU" sz="1600" b="1"/>
              <a:t> </a:t>
            </a:r>
            <a:r>
              <a:rPr lang="en-US" altLang="ru-RU" sz="1000">
                <a:cs typeface="Times New Roman" panose="02020603050405020304" pitchFamily="18" charset="0"/>
              </a:rPr>
              <a:t>© Don Link, Indian Creek School, 2004</a:t>
            </a:r>
          </a:p>
          <a:p>
            <a:pPr eaLnBrk="1" hangingPunct="1">
              <a:spcBef>
                <a:spcPct val="30000"/>
              </a:spcBef>
            </a:pPr>
            <a:endParaRPr lang="en-US" altLang="ru-RU" sz="200">
              <a:cs typeface="Times New Roman" panose="02020603050405020304" pitchFamily="18" charset="0"/>
            </a:endParaRPr>
          </a:p>
          <a:p>
            <a:pPr eaLnBrk="1" hangingPunct="1">
              <a:spcBef>
                <a:spcPct val="30000"/>
              </a:spcBef>
            </a:pPr>
            <a:r>
              <a:rPr lang="en-US" altLang="ru-RU">
                <a:cs typeface="Times New Roman" panose="02020603050405020304" pitchFamily="18" charset="0"/>
              </a:rPr>
              <a:t>You can easily customize this template to create your own Jeopardy game.  Simply follow the step-by-step instructions that appear on Slides 1-3.</a:t>
            </a:r>
            <a:endParaRPr lang="en-US" altLang="ru-RU">
              <a:solidFill>
                <a:srgbClr val="FF0000"/>
              </a:solidFill>
              <a:cs typeface="Times New Roman" panose="02020603050405020304" pitchFamily="18" charset="0"/>
            </a:endParaRPr>
          </a:p>
        </p:txBody>
      </p:sp>
      <p:pic>
        <p:nvPicPr>
          <p:cNvPr id="58373" name="Picture 5" descr="Picture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51300" y="4422775"/>
            <a:ext cx="665163"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0610786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fld id="{51BF3602-59DD-4C5C-A3DA-27A416EAEDFD}" type="slidenum">
              <a:rPr lang="en-US" altLang="ru-RU">
                <a:latin typeface="Times New Roman" panose="02020603050405020304" pitchFamily="18" charset="0"/>
              </a:rPr>
              <a:pPr eaLnBrk="1" hangingPunct="1"/>
              <a:t>21</a:t>
            </a:fld>
            <a:endParaRPr lang="en-US" altLang="ru-RU">
              <a:latin typeface="Times New Roman" panose="02020603050405020304" pitchFamily="18" charset="0"/>
            </a:endParaRPr>
          </a:p>
        </p:txBody>
      </p:sp>
      <p:sp>
        <p:nvSpPr>
          <p:cNvPr id="59395" name="Rectangle 2"/>
          <p:cNvSpPr>
            <a:spLocks noGrp="1" noRot="1" noChangeAspect="1" noChangeArrowheads="1" noTextEdit="1"/>
          </p:cNvSpPr>
          <p:nvPr>
            <p:ph type="sldImg"/>
          </p:nvPr>
        </p:nvSpPr>
        <p:spPr>
          <a:ln/>
        </p:spPr>
      </p:sp>
      <p:sp>
        <p:nvSpPr>
          <p:cNvPr id="59396" name="Rectangle 4"/>
          <p:cNvSpPr>
            <a:spLocks noChangeArrowheads="1"/>
          </p:cNvSpPr>
          <p:nvPr/>
        </p:nvSpPr>
        <p:spPr bwMode="auto">
          <a:xfrm>
            <a:off x="728663" y="4379913"/>
            <a:ext cx="5453062"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spcBef>
                <a:spcPct val="30000"/>
              </a:spcBef>
            </a:pPr>
            <a:r>
              <a:rPr lang="en-US" altLang="ru-RU" sz="1800"/>
              <a:t>Welcome to </a:t>
            </a:r>
            <a:r>
              <a:rPr lang="en-US" altLang="ru-RU" sz="1800" b="1"/>
              <a:t>Power Jeopardy</a:t>
            </a:r>
            <a:r>
              <a:rPr lang="en-US" altLang="ru-RU" sz="1600" b="1"/>
              <a:t>       </a:t>
            </a:r>
          </a:p>
          <a:p>
            <a:pPr eaLnBrk="1" hangingPunct="1">
              <a:spcBef>
                <a:spcPct val="30000"/>
              </a:spcBef>
            </a:pPr>
            <a:r>
              <a:rPr lang="en-US" altLang="ru-RU" sz="1600" b="1"/>
              <a:t> </a:t>
            </a:r>
            <a:r>
              <a:rPr lang="en-US" altLang="ru-RU" sz="1000">
                <a:cs typeface="Times New Roman" panose="02020603050405020304" pitchFamily="18" charset="0"/>
              </a:rPr>
              <a:t>© Don Link, Indian Creek School, 2004</a:t>
            </a:r>
          </a:p>
          <a:p>
            <a:pPr eaLnBrk="1" hangingPunct="1">
              <a:spcBef>
                <a:spcPct val="30000"/>
              </a:spcBef>
            </a:pPr>
            <a:endParaRPr lang="en-US" altLang="ru-RU" sz="200">
              <a:cs typeface="Times New Roman" panose="02020603050405020304" pitchFamily="18" charset="0"/>
            </a:endParaRPr>
          </a:p>
          <a:p>
            <a:pPr eaLnBrk="1" hangingPunct="1">
              <a:spcBef>
                <a:spcPct val="30000"/>
              </a:spcBef>
            </a:pPr>
            <a:r>
              <a:rPr lang="en-US" altLang="ru-RU">
                <a:cs typeface="Times New Roman" panose="02020603050405020304" pitchFamily="18" charset="0"/>
              </a:rPr>
              <a:t>You can easily customize this template to create your own Jeopardy game.  Simply follow the step-by-step instructions that appear on Slides 1-3.</a:t>
            </a:r>
            <a:endParaRPr lang="en-US" altLang="ru-RU">
              <a:solidFill>
                <a:srgbClr val="FF0000"/>
              </a:solidFill>
              <a:cs typeface="Times New Roman" panose="02020603050405020304" pitchFamily="18" charset="0"/>
            </a:endParaRPr>
          </a:p>
        </p:txBody>
      </p:sp>
      <p:pic>
        <p:nvPicPr>
          <p:cNvPr id="59397" name="Picture 5" descr="Picture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51300" y="4422775"/>
            <a:ext cx="665163"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5021312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fld id="{760A6094-B28F-4D1F-85FA-92BCD7D4C22F}" type="slidenum">
              <a:rPr lang="en-US" altLang="ru-RU">
                <a:latin typeface="Times New Roman" panose="02020603050405020304" pitchFamily="18" charset="0"/>
              </a:rPr>
              <a:pPr eaLnBrk="1" hangingPunct="1"/>
              <a:t>22</a:t>
            </a:fld>
            <a:endParaRPr lang="en-US" altLang="ru-RU">
              <a:latin typeface="Times New Roman" panose="02020603050405020304" pitchFamily="18" charset="0"/>
            </a:endParaRPr>
          </a:p>
        </p:txBody>
      </p:sp>
      <p:sp>
        <p:nvSpPr>
          <p:cNvPr id="60419" name="Rectangle 2"/>
          <p:cNvSpPr>
            <a:spLocks noGrp="1" noRot="1" noChangeAspect="1" noChangeArrowheads="1" noTextEdit="1"/>
          </p:cNvSpPr>
          <p:nvPr>
            <p:ph type="sldImg"/>
          </p:nvPr>
        </p:nvSpPr>
        <p:spPr>
          <a:ln/>
        </p:spPr>
      </p:sp>
      <p:sp>
        <p:nvSpPr>
          <p:cNvPr id="60420" name="Rectangle 8"/>
          <p:cNvSpPr>
            <a:spLocks noChangeArrowheads="1"/>
          </p:cNvSpPr>
          <p:nvPr/>
        </p:nvSpPr>
        <p:spPr bwMode="auto">
          <a:xfrm>
            <a:off x="728663" y="4379913"/>
            <a:ext cx="5453062"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spcBef>
                <a:spcPct val="30000"/>
              </a:spcBef>
            </a:pPr>
            <a:r>
              <a:rPr lang="en-US" altLang="ru-RU" sz="1800"/>
              <a:t>Welcome to </a:t>
            </a:r>
            <a:r>
              <a:rPr lang="en-US" altLang="ru-RU" sz="1800" b="1"/>
              <a:t>Power Jeopardy</a:t>
            </a:r>
            <a:r>
              <a:rPr lang="en-US" altLang="ru-RU" sz="1600" b="1"/>
              <a:t>       </a:t>
            </a:r>
          </a:p>
          <a:p>
            <a:pPr eaLnBrk="1" hangingPunct="1">
              <a:spcBef>
                <a:spcPct val="30000"/>
              </a:spcBef>
            </a:pPr>
            <a:r>
              <a:rPr lang="en-US" altLang="ru-RU" sz="1600" b="1"/>
              <a:t> </a:t>
            </a:r>
            <a:r>
              <a:rPr lang="en-US" altLang="ru-RU" sz="1000">
                <a:cs typeface="Times New Roman" panose="02020603050405020304" pitchFamily="18" charset="0"/>
              </a:rPr>
              <a:t>© Don Link, Indian Creek School, 2004</a:t>
            </a:r>
          </a:p>
          <a:p>
            <a:pPr eaLnBrk="1" hangingPunct="1">
              <a:spcBef>
                <a:spcPct val="30000"/>
              </a:spcBef>
            </a:pPr>
            <a:endParaRPr lang="en-US" altLang="ru-RU" sz="200">
              <a:cs typeface="Times New Roman" panose="02020603050405020304" pitchFamily="18" charset="0"/>
            </a:endParaRPr>
          </a:p>
          <a:p>
            <a:pPr eaLnBrk="1" hangingPunct="1">
              <a:spcBef>
                <a:spcPct val="30000"/>
              </a:spcBef>
            </a:pPr>
            <a:r>
              <a:rPr lang="en-US" altLang="ru-RU">
                <a:cs typeface="Times New Roman" panose="02020603050405020304" pitchFamily="18" charset="0"/>
              </a:rPr>
              <a:t>You can easily customize this template to create your own Jeopardy game.  Simply follow the step-by-step instructions that appear on Slides 1-3.</a:t>
            </a:r>
            <a:endParaRPr lang="en-US" altLang="ru-RU">
              <a:solidFill>
                <a:srgbClr val="FF0000"/>
              </a:solidFill>
              <a:cs typeface="Times New Roman" panose="02020603050405020304" pitchFamily="18" charset="0"/>
            </a:endParaRPr>
          </a:p>
        </p:txBody>
      </p:sp>
      <p:pic>
        <p:nvPicPr>
          <p:cNvPr id="60421" name="Picture 9" descr="Picture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51300" y="4422775"/>
            <a:ext cx="665163"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4740543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fld id="{2EC6313A-DFD5-43DA-BA87-314469CB029D}" type="slidenum">
              <a:rPr lang="en-US" altLang="ru-RU">
                <a:latin typeface="Times New Roman" panose="02020603050405020304" pitchFamily="18" charset="0"/>
              </a:rPr>
              <a:pPr eaLnBrk="1" hangingPunct="1"/>
              <a:t>23</a:t>
            </a:fld>
            <a:endParaRPr lang="en-US" altLang="ru-RU">
              <a:latin typeface="Times New Roman" panose="02020603050405020304" pitchFamily="18" charset="0"/>
            </a:endParaRPr>
          </a:p>
        </p:txBody>
      </p:sp>
      <p:sp>
        <p:nvSpPr>
          <p:cNvPr id="61443" name="Rectangle 2"/>
          <p:cNvSpPr>
            <a:spLocks noGrp="1" noRot="1" noChangeAspect="1" noChangeArrowheads="1" noTextEdit="1"/>
          </p:cNvSpPr>
          <p:nvPr>
            <p:ph type="sldImg"/>
          </p:nvPr>
        </p:nvSpPr>
        <p:spPr>
          <a:ln/>
        </p:spPr>
      </p:sp>
      <p:sp>
        <p:nvSpPr>
          <p:cNvPr id="61444" name="Rectangle 6"/>
          <p:cNvSpPr>
            <a:spLocks noChangeArrowheads="1"/>
          </p:cNvSpPr>
          <p:nvPr/>
        </p:nvSpPr>
        <p:spPr bwMode="auto">
          <a:xfrm>
            <a:off x="728663" y="4379913"/>
            <a:ext cx="5453062"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spcBef>
                <a:spcPct val="30000"/>
              </a:spcBef>
            </a:pPr>
            <a:r>
              <a:rPr lang="en-US" altLang="ru-RU" sz="1800"/>
              <a:t>Welcome to </a:t>
            </a:r>
            <a:r>
              <a:rPr lang="en-US" altLang="ru-RU" sz="1800" b="1"/>
              <a:t>Power Jeopardy</a:t>
            </a:r>
            <a:r>
              <a:rPr lang="en-US" altLang="ru-RU" sz="1600" b="1"/>
              <a:t>       </a:t>
            </a:r>
          </a:p>
          <a:p>
            <a:pPr eaLnBrk="1" hangingPunct="1">
              <a:spcBef>
                <a:spcPct val="30000"/>
              </a:spcBef>
            </a:pPr>
            <a:r>
              <a:rPr lang="en-US" altLang="ru-RU" sz="1600" b="1"/>
              <a:t> </a:t>
            </a:r>
            <a:r>
              <a:rPr lang="en-US" altLang="ru-RU" sz="1000">
                <a:cs typeface="Times New Roman" panose="02020603050405020304" pitchFamily="18" charset="0"/>
              </a:rPr>
              <a:t>© Don Link, Indian Creek School, 2004</a:t>
            </a:r>
          </a:p>
          <a:p>
            <a:pPr eaLnBrk="1" hangingPunct="1">
              <a:spcBef>
                <a:spcPct val="30000"/>
              </a:spcBef>
            </a:pPr>
            <a:endParaRPr lang="en-US" altLang="ru-RU" sz="200">
              <a:cs typeface="Times New Roman" panose="02020603050405020304" pitchFamily="18" charset="0"/>
            </a:endParaRPr>
          </a:p>
          <a:p>
            <a:pPr eaLnBrk="1" hangingPunct="1">
              <a:spcBef>
                <a:spcPct val="30000"/>
              </a:spcBef>
            </a:pPr>
            <a:r>
              <a:rPr lang="en-US" altLang="ru-RU">
                <a:cs typeface="Times New Roman" panose="02020603050405020304" pitchFamily="18" charset="0"/>
              </a:rPr>
              <a:t>You can easily customize this template to create your own Jeopardy game.  Simply follow the step-by-step instructions that appear on Slides 1-3.</a:t>
            </a:r>
            <a:endParaRPr lang="en-US" altLang="ru-RU">
              <a:solidFill>
                <a:srgbClr val="FF0000"/>
              </a:solidFill>
              <a:cs typeface="Times New Roman" panose="02020603050405020304" pitchFamily="18" charset="0"/>
            </a:endParaRPr>
          </a:p>
        </p:txBody>
      </p:sp>
      <p:pic>
        <p:nvPicPr>
          <p:cNvPr id="61445" name="Picture 7" descr="Picture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51300" y="4422775"/>
            <a:ext cx="665163"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349141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fld id="{30A9A9AB-62A2-44EB-B4DE-1462C69B4D11}" type="slidenum">
              <a:rPr lang="en-US" altLang="ru-RU">
                <a:latin typeface="Times New Roman" panose="02020603050405020304" pitchFamily="18" charset="0"/>
              </a:rPr>
              <a:pPr eaLnBrk="1" hangingPunct="1"/>
              <a:t>24</a:t>
            </a:fld>
            <a:endParaRPr lang="en-US" altLang="ru-RU">
              <a:latin typeface="Times New Roman" panose="02020603050405020304" pitchFamily="18" charset="0"/>
            </a:endParaRPr>
          </a:p>
        </p:txBody>
      </p:sp>
      <p:sp>
        <p:nvSpPr>
          <p:cNvPr id="62467" name="Rectangle 2"/>
          <p:cNvSpPr>
            <a:spLocks noGrp="1" noRot="1" noChangeAspect="1" noChangeArrowheads="1" noTextEdit="1"/>
          </p:cNvSpPr>
          <p:nvPr>
            <p:ph type="sldImg"/>
          </p:nvPr>
        </p:nvSpPr>
        <p:spPr>
          <a:ln/>
        </p:spPr>
      </p:sp>
      <p:sp>
        <p:nvSpPr>
          <p:cNvPr id="62468" name="Rectangle 4"/>
          <p:cNvSpPr>
            <a:spLocks noChangeArrowheads="1"/>
          </p:cNvSpPr>
          <p:nvPr/>
        </p:nvSpPr>
        <p:spPr bwMode="auto">
          <a:xfrm>
            <a:off x="728663" y="4379913"/>
            <a:ext cx="5453062"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spcBef>
                <a:spcPct val="30000"/>
              </a:spcBef>
            </a:pPr>
            <a:r>
              <a:rPr lang="en-US" altLang="ru-RU" sz="1800"/>
              <a:t>Welcome to </a:t>
            </a:r>
            <a:r>
              <a:rPr lang="en-US" altLang="ru-RU" sz="1800" b="1"/>
              <a:t>Power Jeopardy</a:t>
            </a:r>
            <a:r>
              <a:rPr lang="en-US" altLang="ru-RU" sz="1600" b="1"/>
              <a:t>       </a:t>
            </a:r>
          </a:p>
          <a:p>
            <a:pPr eaLnBrk="1" hangingPunct="1">
              <a:spcBef>
                <a:spcPct val="30000"/>
              </a:spcBef>
            </a:pPr>
            <a:r>
              <a:rPr lang="en-US" altLang="ru-RU" sz="1600" b="1"/>
              <a:t> </a:t>
            </a:r>
            <a:r>
              <a:rPr lang="en-US" altLang="ru-RU" sz="1000">
                <a:cs typeface="Times New Roman" panose="02020603050405020304" pitchFamily="18" charset="0"/>
              </a:rPr>
              <a:t>© Don Link, Indian Creek School, 2004</a:t>
            </a:r>
          </a:p>
          <a:p>
            <a:pPr eaLnBrk="1" hangingPunct="1">
              <a:spcBef>
                <a:spcPct val="30000"/>
              </a:spcBef>
            </a:pPr>
            <a:endParaRPr lang="en-US" altLang="ru-RU" sz="200">
              <a:cs typeface="Times New Roman" panose="02020603050405020304" pitchFamily="18" charset="0"/>
            </a:endParaRPr>
          </a:p>
          <a:p>
            <a:pPr eaLnBrk="1" hangingPunct="1">
              <a:spcBef>
                <a:spcPct val="30000"/>
              </a:spcBef>
            </a:pPr>
            <a:r>
              <a:rPr lang="en-US" altLang="ru-RU">
                <a:cs typeface="Times New Roman" panose="02020603050405020304" pitchFamily="18" charset="0"/>
              </a:rPr>
              <a:t>You can easily customize this template to create your own Jeopardy game.  Simply follow the step-by-step instructions that appear on Slides 1-3.</a:t>
            </a:r>
            <a:endParaRPr lang="en-US" altLang="ru-RU">
              <a:solidFill>
                <a:srgbClr val="FF0000"/>
              </a:solidFill>
              <a:cs typeface="Times New Roman" panose="02020603050405020304" pitchFamily="18" charset="0"/>
            </a:endParaRPr>
          </a:p>
        </p:txBody>
      </p:sp>
      <p:pic>
        <p:nvPicPr>
          <p:cNvPr id="62469" name="Picture 5" descr="Picture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51300" y="4422775"/>
            <a:ext cx="665163"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6742002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fld id="{66B1745D-5B3A-4956-8E5F-D3DD37B090DE}" type="slidenum">
              <a:rPr lang="en-US" altLang="ru-RU">
                <a:latin typeface="Times New Roman" panose="02020603050405020304" pitchFamily="18" charset="0"/>
              </a:rPr>
              <a:pPr eaLnBrk="1" hangingPunct="1"/>
              <a:t>25</a:t>
            </a:fld>
            <a:endParaRPr lang="en-US" altLang="ru-RU">
              <a:latin typeface="Times New Roman" panose="02020603050405020304" pitchFamily="18" charset="0"/>
            </a:endParaRPr>
          </a:p>
        </p:txBody>
      </p:sp>
      <p:sp>
        <p:nvSpPr>
          <p:cNvPr id="63491" name="Rectangle 2"/>
          <p:cNvSpPr>
            <a:spLocks noGrp="1" noRot="1" noChangeAspect="1" noChangeArrowheads="1" noTextEdit="1"/>
          </p:cNvSpPr>
          <p:nvPr>
            <p:ph type="sldImg"/>
          </p:nvPr>
        </p:nvSpPr>
        <p:spPr>
          <a:ln/>
        </p:spPr>
      </p:sp>
      <p:sp>
        <p:nvSpPr>
          <p:cNvPr id="63492" name="Rectangle 4"/>
          <p:cNvSpPr>
            <a:spLocks noChangeArrowheads="1"/>
          </p:cNvSpPr>
          <p:nvPr/>
        </p:nvSpPr>
        <p:spPr bwMode="auto">
          <a:xfrm>
            <a:off x="728663" y="4379913"/>
            <a:ext cx="5453062"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spcBef>
                <a:spcPct val="30000"/>
              </a:spcBef>
            </a:pPr>
            <a:r>
              <a:rPr lang="en-US" altLang="ru-RU" sz="1800"/>
              <a:t>Welcome to </a:t>
            </a:r>
            <a:r>
              <a:rPr lang="en-US" altLang="ru-RU" sz="1800" b="1"/>
              <a:t>Power Jeopardy</a:t>
            </a:r>
            <a:r>
              <a:rPr lang="en-US" altLang="ru-RU" sz="1600" b="1"/>
              <a:t>       </a:t>
            </a:r>
          </a:p>
          <a:p>
            <a:pPr eaLnBrk="1" hangingPunct="1">
              <a:spcBef>
                <a:spcPct val="30000"/>
              </a:spcBef>
            </a:pPr>
            <a:r>
              <a:rPr lang="en-US" altLang="ru-RU" sz="1600" b="1"/>
              <a:t> </a:t>
            </a:r>
            <a:r>
              <a:rPr lang="en-US" altLang="ru-RU" sz="1000">
                <a:cs typeface="Times New Roman" panose="02020603050405020304" pitchFamily="18" charset="0"/>
              </a:rPr>
              <a:t>© Don Link, Indian Creek School, 2004</a:t>
            </a:r>
          </a:p>
          <a:p>
            <a:pPr eaLnBrk="1" hangingPunct="1">
              <a:spcBef>
                <a:spcPct val="30000"/>
              </a:spcBef>
            </a:pPr>
            <a:endParaRPr lang="en-US" altLang="ru-RU" sz="200">
              <a:cs typeface="Times New Roman" panose="02020603050405020304" pitchFamily="18" charset="0"/>
            </a:endParaRPr>
          </a:p>
          <a:p>
            <a:pPr eaLnBrk="1" hangingPunct="1">
              <a:spcBef>
                <a:spcPct val="30000"/>
              </a:spcBef>
            </a:pPr>
            <a:r>
              <a:rPr lang="en-US" altLang="ru-RU">
                <a:cs typeface="Times New Roman" panose="02020603050405020304" pitchFamily="18" charset="0"/>
              </a:rPr>
              <a:t>You can easily customize this template to create your own Jeopardy game.  Simply follow the step-by-step instructions that appear on Slides 1-3.</a:t>
            </a:r>
            <a:endParaRPr lang="en-US" altLang="ru-RU">
              <a:solidFill>
                <a:srgbClr val="FF0000"/>
              </a:solidFill>
              <a:cs typeface="Times New Roman" panose="02020603050405020304" pitchFamily="18" charset="0"/>
            </a:endParaRPr>
          </a:p>
        </p:txBody>
      </p:sp>
      <p:pic>
        <p:nvPicPr>
          <p:cNvPr id="63493" name="Picture 5" descr="Picture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51300" y="4422775"/>
            <a:ext cx="665163"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9383352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fld id="{B1DEBAFC-2229-4866-B7B0-84A0F5BDAD5D}" type="slidenum">
              <a:rPr lang="en-US" altLang="ru-RU">
                <a:latin typeface="Times New Roman" panose="02020603050405020304" pitchFamily="18" charset="0"/>
              </a:rPr>
              <a:pPr eaLnBrk="1" hangingPunct="1"/>
              <a:t>26</a:t>
            </a:fld>
            <a:endParaRPr lang="en-US" altLang="ru-RU">
              <a:latin typeface="Times New Roman" panose="02020603050405020304" pitchFamily="18" charset="0"/>
            </a:endParaRPr>
          </a:p>
        </p:txBody>
      </p:sp>
      <p:sp>
        <p:nvSpPr>
          <p:cNvPr id="64515" name="Rectangle 2"/>
          <p:cNvSpPr>
            <a:spLocks noGrp="1" noRot="1" noChangeAspect="1" noChangeArrowheads="1" noTextEdit="1"/>
          </p:cNvSpPr>
          <p:nvPr>
            <p:ph type="sldImg"/>
          </p:nvPr>
        </p:nvSpPr>
        <p:spPr>
          <a:ln/>
        </p:spPr>
      </p:sp>
      <p:sp>
        <p:nvSpPr>
          <p:cNvPr id="64516" name="Rectangle 4"/>
          <p:cNvSpPr>
            <a:spLocks noChangeArrowheads="1"/>
          </p:cNvSpPr>
          <p:nvPr/>
        </p:nvSpPr>
        <p:spPr bwMode="auto">
          <a:xfrm>
            <a:off x="728663" y="4379913"/>
            <a:ext cx="5453062"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spcBef>
                <a:spcPct val="30000"/>
              </a:spcBef>
            </a:pPr>
            <a:r>
              <a:rPr lang="en-US" altLang="ru-RU" sz="1800"/>
              <a:t>Welcome to </a:t>
            </a:r>
            <a:r>
              <a:rPr lang="en-US" altLang="ru-RU" sz="1800" b="1"/>
              <a:t>Power Jeopardy</a:t>
            </a:r>
            <a:r>
              <a:rPr lang="en-US" altLang="ru-RU" sz="1600" b="1"/>
              <a:t>       </a:t>
            </a:r>
          </a:p>
          <a:p>
            <a:pPr eaLnBrk="1" hangingPunct="1">
              <a:spcBef>
                <a:spcPct val="30000"/>
              </a:spcBef>
            </a:pPr>
            <a:r>
              <a:rPr lang="en-US" altLang="ru-RU" sz="1600" b="1"/>
              <a:t> </a:t>
            </a:r>
            <a:r>
              <a:rPr lang="en-US" altLang="ru-RU" sz="1000">
                <a:cs typeface="Times New Roman" panose="02020603050405020304" pitchFamily="18" charset="0"/>
              </a:rPr>
              <a:t>© Don Link, Indian Creek School, 2004</a:t>
            </a:r>
          </a:p>
          <a:p>
            <a:pPr eaLnBrk="1" hangingPunct="1">
              <a:spcBef>
                <a:spcPct val="30000"/>
              </a:spcBef>
            </a:pPr>
            <a:endParaRPr lang="en-US" altLang="ru-RU" sz="200">
              <a:cs typeface="Times New Roman" panose="02020603050405020304" pitchFamily="18" charset="0"/>
            </a:endParaRPr>
          </a:p>
          <a:p>
            <a:pPr eaLnBrk="1" hangingPunct="1">
              <a:spcBef>
                <a:spcPct val="30000"/>
              </a:spcBef>
            </a:pPr>
            <a:r>
              <a:rPr lang="en-US" altLang="ru-RU">
                <a:cs typeface="Times New Roman" panose="02020603050405020304" pitchFamily="18" charset="0"/>
              </a:rPr>
              <a:t>You can easily customize this template to create your own Jeopardy game.  Simply follow the step-by-step instructions that appear on Slides 1-3.</a:t>
            </a:r>
            <a:endParaRPr lang="en-US" altLang="ru-RU">
              <a:solidFill>
                <a:srgbClr val="FF0000"/>
              </a:solidFill>
              <a:cs typeface="Times New Roman" panose="02020603050405020304" pitchFamily="18" charset="0"/>
            </a:endParaRPr>
          </a:p>
        </p:txBody>
      </p:sp>
      <p:pic>
        <p:nvPicPr>
          <p:cNvPr id="64517" name="Picture 5" descr="Picture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51300" y="4422775"/>
            <a:ext cx="665163"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9180421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fld id="{F4B7DC79-905B-4CF6-835A-0B08AC93B0C4}" type="slidenum">
              <a:rPr lang="en-US" altLang="ru-RU">
                <a:latin typeface="Times New Roman" panose="02020603050405020304" pitchFamily="18" charset="0"/>
              </a:rPr>
              <a:pPr eaLnBrk="1" hangingPunct="1"/>
              <a:t>27</a:t>
            </a:fld>
            <a:endParaRPr lang="en-US" altLang="ru-RU">
              <a:latin typeface="Times New Roman" panose="02020603050405020304" pitchFamily="18" charset="0"/>
            </a:endParaRPr>
          </a:p>
        </p:txBody>
      </p:sp>
      <p:sp>
        <p:nvSpPr>
          <p:cNvPr id="65539" name="Rectangle 2"/>
          <p:cNvSpPr>
            <a:spLocks noGrp="1" noRot="1" noChangeAspect="1" noChangeArrowheads="1" noTextEdit="1"/>
          </p:cNvSpPr>
          <p:nvPr>
            <p:ph type="sldImg"/>
          </p:nvPr>
        </p:nvSpPr>
        <p:spPr>
          <a:ln/>
        </p:spPr>
      </p:sp>
      <p:sp>
        <p:nvSpPr>
          <p:cNvPr id="65540" name="Rectangle 4"/>
          <p:cNvSpPr>
            <a:spLocks noChangeArrowheads="1"/>
          </p:cNvSpPr>
          <p:nvPr/>
        </p:nvSpPr>
        <p:spPr bwMode="auto">
          <a:xfrm>
            <a:off x="728663" y="4379913"/>
            <a:ext cx="5453062"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spcBef>
                <a:spcPct val="30000"/>
              </a:spcBef>
            </a:pPr>
            <a:r>
              <a:rPr lang="en-US" altLang="ru-RU" sz="1800"/>
              <a:t>Welcome to </a:t>
            </a:r>
            <a:r>
              <a:rPr lang="en-US" altLang="ru-RU" sz="1800" b="1"/>
              <a:t>Power Jeopardy</a:t>
            </a:r>
            <a:r>
              <a:rPr lang="en-US" altLang="ru-RU" sz="1600" b="1"/>
              <a:t>       </a:t>
            </a:r>
          </a:p>
          <a:p>
            <a:pPr eaLnBrk="1" hangingPunct="1">
              <a:spcBef>
                <a:spcPct val="30000"/>
              </a:spcBef>
            </a:pPr>
            <a:r>
              <a:rPr lang="en-US" altLang="ru-RU" sz="1600" b="1"/>
              <a:t> </a:t>
            </a:r>
            <a:r>
              <a:rPr lang="en-US" altLang="ru-RU" sz="1000">
                <a:cs typeface="Times New Roman" panose="02020603050405020304" pitchFamily="18" charset="0"/>
              </a:rPr>
              <a:t>© Don Link, Indian Creek School, 2004</a:t>
            </a:r>
          </a:p>
          <a:p>
            <a:pPr eaLnBrk="1" hangingPunct="1">
              <a:spcBef>
                <a:spcPct val="30000"/>
              </a:spcBef>
            </a:pPr>
            <a:endParaRPr lang="en-US" altLang="ru-RU" sz="200">
              <a:cs typeface="Times New Roman" panose="02020603050405020304" pitchFamily="18" charset="0"/>
            </a:endParaRPr>
          </a:p>
          <a:p>
            <a:pPr eaLnBrk="1" hangingPunct="1">
              <a:spcBef>
                <a:spcPct val="30000"/>
              </a:spcBef>
            </a:pPr>
            <a:r>
              <a:rPr lang="en-US" altLang="ru-RU">
                <a:cs typeface="Times New Roman" panose="02020603050405020304" pitchFamily="18" charset="0"/>
              </a:rPr>
              <a:t>You can easily customize this template to create your own Jeopardy game.  Simply follow the step-by-step instructions that appear on Slides 1-3.</a:t>
            </a:r>
            <a:endParaRPr lang="en-US" altLang="ru-RU">
              <a:solidFill>
                <a:srgbClr val="FF0000"/>
              </a:solidFill>
              <a:cs typeface="Times New Roman" panose="02020603050405020304" pitchFamily="18" charset="0"/>
            </a:endParaRPr>
          </a:p>
        </p:txBody>
      </p:sp>
      <p:pic>
        <p:nvPicPr>
          <p:cNvPr id="65541" name="Picture 5" descr="Picture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51300" y="4422775"/>
            <a:ext cx="665163"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442355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fld id="{19CBC27D-4F04-45A8-9390-A6BA707449C0}" type="slidenum">
              <a:rPr lang="en-US" altLang="ru-RU">
                <a:latin typeface="Times New Roman" panose="02020603050405020304" pitchFamily="18" charset="0"/>
              </a:rPr>
              <a:pPr eaLnBrk="1" hangingPunct="1"/>
              <a:t>3</a:t>
            </a:fld>
            <a:endParaRPr lang="en-US" altLang="ru-RU">
              <a:latin typeface="Times New Roman" panose="02020603050405020304" pitchFamily="18" charset="0"/>
            </a:endParaRPr>
          </a:p>
        </p:txBody>
      </p:sp>
      <p:sp>
        <p:nvSpPr>
          <p:cNvPr id="40963" name="Rectangle 2"/>
          <p:cNvSpPr>
            <a:spLocks noGrp="1" noRot="1" noChangeAspect="1" noChangeArrowheads="1" noTextEdit="1"/>
          </p:cNvSpPr>
          <p:nvPr>
            <p:ph type="sldImg"/>
          </p:nvPr>
        </p:nvSpPr>
        <p:spPr>
          <a:xfrm>
            <a:off x="254000" y="209550"/>
            <a:ext cx="2714625" cy="2036763"/>
          </a:xfrm>
          <a:ln/>
        </p:spPr>
      </p:sp>
      <p:sp>
        <p:nvSpPr>
          <p:cNvPr id="40964" name="Text Box 5"/>
          <p:cNvSpPr txBox="1">
            <a:spLocks noChangeArrowheads="1"/>
          </p:cNvSpPr>
          <p:nvPr/>
        </p:nvSpPr>
        <p:spPr bwMode="auto">
          <a:xfrm>
            <a:off x="3116263" y="165100"/>
            <a:ext cx="3646487" cy="222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r>
              <a:rPr lang="en-US" altLang="ru-RU" sz="1400" b="1"/>
              <a:t>Slide 3-Question/Answer (Cat1, $100)</a:t>
            </a:r>
          </a:p>
          <a:p>
            <a:pPr eaLnBrk="1" hangingPunct="1"/>
            <a:r>
              <a:rPr lang="en-US" altLang="ru-RU"/>
              <a:t>This slide is the first Question/Answer slide.  It corresponds to Category 1 for $100.  Once you have followed the instructions on Slide 2 to replace category name placeholders with your actual categories, the text “Cat1” on this slide will be replaced with </a:t>
            </a:r>
            <a:r>
              <a:rPr lang="en-US" altLang="ru-RU" u="sng"/>
              <a:t>your</a:t>
            </a:r>
            <a:r>
              <a:rPr lang="en-US" altLang="ru-RU"/>
              <a:t> 1</a:t>
            </a:r>
            <a:r>
              <a:rPr lang="en-US" altLang="ru-RU" baseline="30000"/>
              <a:t>st</a:t>
            </a:r>
            <a:r>
              <a:rPr lang="en-US" altLang="ru-RU"/>
              <a:t> category name.</a:t>
            </a:r>
          </a:p>
          <a:p>
            <a:pPr eaLnBrk="1" hangingPunct="1"/>
            <a:endParaRPr lang="en-US" altLang="ru-RU" sz="600"/>
          </a:p>
          <a:p>
            <a:pPr eaLnBrk="1" hangingPunct="1"/>
            <a:r>
              <a:rPr lang="en-US" altLang="ru-RU"/>
              <a:t>When you click on Category 1 for $100 on the main slide, this slide opens automatically, with the Question appearing at the top.  (Note: On TV Jeopardy, the contestant is actually shown an</a:t>
            </a:r>
          </a:p>
        </p:txBody>
      </p:sp>
      <p:sp>
        <p:nvSpPr>
          <p:cNvPr id="40965" name="Line 6"/>
          <p:cNvSpPr>
            <a:spLocks noChangeShapeType="1"/>
          </p:cNvSpPr>
          <p:nvPr/>
        </p:nvSpPr>
        <p:spPr bwMode="auto">
          <a:xfrm>
            <a:off x="3149600" y="152400"/>
            <a:ext cx="355282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40966" name="Line 7"/>
          <p:cNvSpPr>
            <a:spLocks noChangeShapeType="1"/>
          </p:cNvSpPr>
          <p:nvPr/>
        </p:nvSpPr>
        <p:spPr bwMode="auto">
          <a:xfrm>
            <a:off x="3162300" y="152400"/>
            <a:ext cx="0" cy="21971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40967" name="Line 8"/>
          <p:cNvSpPr>
            <a:spLocks noChangeShapeType="1"/>
          </p:cNvSpPr>
          <p:nvPr/>
        </p:nvSpPr>
        <p:spPr bwMode="auto">
          <a:xfrm flipH="1">
            <a:off x="282575" y="2349500"/>
            <a:ext cx="287972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40968" name="Line 9"/>
          <p:cNvSpPr>
            <a:spLocks noChangeShapeType="1"/>
          </p:cNvSpPr>
          <p:nvPr/>
        </p:nvSpPr>
        <p:spPr bwMode="auto">
          <a:xfrm>
            <a:off x="276225" y="2336800"/>
            <a:ext cx="0" cy="28543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40969" name="Line 10"/>
          <p:cNvSpPr>
            <a:spLocks noChangeShapeType="1"/>
          </p:cNvSpPr>
          <p:nvPr/>
        </p:nvSpPr>
        <p:spPr bwMode="auto">
          <a:xfrm>
            <a:off x="276225" y="5200650"/>
            <a:ext cx="642937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40970" name="Line 11"/>
          <p:cNvSpPr>
            <a:spLocks noChangeShapeType="1"/>
          </p:cNvSpPr>
          <p:nvPr/>
        </p:nvSpPr>
        <p:spPr bwMode="auto">
          <a:xfrm flipH="1">
            <a:off x="6686550" y="155575"/>
            <a:ext cx="28575" cy="503555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40971" name="Text Box 12"/>
          <p:cNvSpPr txBox="1">
            <a:spLocks noChangeArrowheads="1"/>
          </p:cNvSpPr>
          <p:nvPr/>
        </p:nvSpPr>
        <p:spPr bwMode="auto">
          <a:xfrm>
            <a:off x="279400" y="2338388"/>
            <a:ext cx="6342063" cy="283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r>
              <a:rPr lang="en-US" altLang="ru-RU"/>
              <a:t>answer and is asked to offer a related question.  Since this concept is sometimes difficult to understand and implement, this PowerPoint version shows a question followed by the corresponding answer.)  </a:t>
            </a:r>
          </a:p>
          <a:p>
            <a:pPr eaLnBrk="1" hangingPunct="1"/>
            <a:endParaRPr lang="en-US" altLang="ru-RU" sz="600"/>
          </a:p>
          <a:p>
            <a:pPr eaLnBrk="1" hangingPunct="1"/>
            <a:r>
              <a:rPr lang="en-US" altLang="ru-RU"/>
              <a:t>One way to play the game in class is to set up three teams.  For each round, have one person from each team stand up as contestants.  Have one pick the category and dollar value; click on that box and then ready the question that appears.  Call on the first contestant that raises his or her hand for the answer.  If they are correct, their team gets corresponding points or dollars (e.g., 1 point for each $100).  If the first contestant misses the question or does not answer quickly enough, his or her team loses the corresponding points.  Then, offer the question to the remaining two contestants in order of their raised hands.  After the question has been answered correctly, or after all three contestants miss it, or after no contestant wants to try, return to the main slide by clicking on the yellow arrow.  The current contestants then sit down, and the game moves to the next round.</a:t>
            </a:r>
          </a:p>
          <a:p>
            <a:pPr eaLnBrk="1" hangingPunct="1"/>
            <a:endParaRPr lang="en-US" altLang="ru-RU" sz="600"/>
          </a:p>
          <a:p>
            <a:pPr eaLnBrk="1" hangingPunct="1"/>
            <a:r>
              <a:rPr lang="en-US" altLang="ru-RU"/>
              <a:t>Note that this Jeopardy game does not have a Double Jeopardy question.</a:t>
            </a:r>
          </a:p>
        </p:txBody>
      </p:sp>
      <p:sp>
        <p:nvSpPr>
          <p:cNvPr id="40972" name="Text Box 13"/>
          <p:cNvSpPr txBox="1">
            <a:spLocks noChangeArrowheads="1"/>
          </p:cNvSpPr>
          <p:nvPr/>
        </p:nvSpPr>
        <p:spPr bwMode="auto">
          <a:xfrm>
            <a:off x="190500" y="5227638"/>
            <a:ext cx="6554788"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r>
              <a:rPr lang="en-US" altLang="ru-RU" b="1"/>
              <a:t>To tailor this slide, follow these instructions:</a:t>
            </a:r>
            <a:endParaRPr lang="en-US" altLang="ru-RU"/>
          </a:p>
          <a:p>
            <a:pPr eaLnBrk="1" hangingPunct="1"/>
            <a:endParaRPr lang="en-US" altLang="ru-RU" sz="600"/>
          </a:p>
          <a:p>
            <a:pPr eaLnBrk="1" hangingPunct="1"/>
            <a:r>
              <a:rPr lang="en-US" altLang="ru-RU"/>
              <a:t>You are now ready to put in your questions and answers, but you might want to go ahead and save this file first, using </a:t>
            </a:r>
            <a:r>
              <a:rPr lang="en-US" altLang="ru-RU">
                <a:solidFill>
                  <a:srgbClr val="FF0000"/>
                </a:solidFill>
              </a:rPr>
              <a:t>Save As</a:t>
            </a:r>
            <a:r>
              <a:rPr lang="en-US" altLang="ru-RU"/>
              <a:t> and giving it a new name—one that makes sense for this particular Jeopardy game (e.g., </a:t>
            </a:r>
            <a:r>
              <a:rPr lang="en-US" altLang="ru-RU">
                <a:solidFill>
                  <a:srgbClr val="FF0000"/>
                </a:solidFill>
              </a:rPr>
              <a:t>Fractions Jeopardy</a:t>
            </a:r>
            <a:r>
              <a:rPr lang="en-US" altLang="ru-RU"/>
              <a:t>).</a:t>
            </a:r>
          </a:p>
        </p:txBody>
      </p:sp>
      <p:sp>
        <p:nvSpPr>
          <p:cNvPr id="40973" name="Rectangle 15"/>
          <p:cNvSpPr>
            <a:spLocks noChangeArrowheads="1"/>
          </p:cNvSpPr>
          <p:nvPr/>
        </p:nvSpPr>
        <p:spPr bwMode="auto">
          <a:xfrm>
            <a:off x="355600" y="6092825"/>
            <a:ext cx="6394450" cy="201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28600" indent="-228600"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spcBef>
                <a:spcPct val="30000"/>
              </a:spcBef>
              <a:buFontTx/>
              <a:buAutoNum type="arabicPeriod"/>
            </a:pPr>
            <a:r>
              <a:rPr lang="en-US" altLang="ru-RU">
                <a:cs typeface="Times New Roman" panose="02020603050405020304" pitchFamily="18" charset="0"/>
              </a:rPr>
              <a:t>If your Question is short, simply double click on the word “Question” and type in your specific question (e.g., “50% of 150” or “Capitol of France”).  If the text you enter will not fit on one line, there’s room for two lines at this font size.  If you need more room, reduce the font size by triple clicking on the text and using the Font Size selector in the toolbar.  In some cases, your question may need a drawn figure or graphic.  You can use PowerPoint features to draw the figure you need or to insert graphics.  A few examples are show below.</a:t>
            </a:r>
          </a:p>
          <a:p>
            <a:pPr eaLnBrk="1" hangingPunct="1">
              <a:spcBef>
                <a:spcPct val="30000"/>
              </a:spcBef>
              <a:buFontTx/>
              <a:buAutoNum type="arabicPeriod"/>
            </a:pPr>
            <a:r>
              <a:rPr lang="en-US" altLang="ru-RU">
                <a:cs typeface="Times New Roman" panose="02020603050405020304" pitchFamily="18" charset="0"/>
              </a:rPr>
              <a:t>Double click on the word “Answer” and type in your answer in the same way.</a:t>
            </a:r>
          </a:p>
          <a:p>
            <a:pPr eaLnBrk="1" hangingPunct="1">
              <a:spcBef>
                <a:spcPct val="30000"/>
              </a:spcBef>
              <a:buFontTx/>
              <a:buAutoNum type="arabicPeriod"/>
            </a:pPr>
            <a:r>
              <a:rPr lang="en-US" altLang="ru-RU">
                <a:cs typeface="Times New Roman" panose="02020603050405020304" pitchFamily="18" charset="0"/>
              </a:rPr>
              <a:t>Do the same steps to tailor the remaining Question/Answer slides, remembering to make questions of higher dollar value more difficult.  </a:t>
            </a:r>
            <a:r>
              <a:rPr lang="en-US" altLang="ru-RU" b="1">
                <a:cs typeface="Times New Roman" panose="02020603050405020304" pitchFamily="18" charset="0"/>
              </a:rPr>
              <a:t>Also remember to save your work.</a:t>
            </a:r>
          </a:p>
          <a:p>
            <a:pPr eaLnBrk="1" hangingPunct="1">
              <a:spcBef>
                <a:spcPct val="30000"/>
              </a:spcBef>
              <a:buFontTx/>
              <a:buAutoNum type="arabicPeriod"/>
            </a:pPr>
            <a:endParaRPr lang="en-US" altLang="ru-RU" b="1">
              <a:solidFill>
                <a:srgbClr val="FF0000"/>
              </a:solidFill>
              <a:cs typeface="Times New Roman" panose="02020603050405020304" pitchFamily="18" charset="0"/>
            </a:endParaRPr>
          </a:p>
        </p:txBody>
      </p:sp>
      <p:sp>
        <p:nvSpPr>
          <p:cNvPr id="40974" name="Text Box 16"/>
          <p:cNvSpPr txBox="1">
            <a:spLocks noChangeArrowheads="1"/>
          </p:cNvSpPr>
          <p:nvPr/>
        </p:nvSpPr>
        <p:spPr bwMode="auto">
          <a:xfrm>
            <a:off x="190500" y="8148638"/>
            <a:ext cx="1649413"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r>
              <a:rPr lang="en-US" altLang="ru-RU" b="1"/>
              <a:t>Example Questions:</a:t>
            </a:r>
          </a:p>
        </p:txBody>
      </p:sp>
      <p:pic>
        <p:nvPicPr>
          <p:cNvPr id="40975" name="Picture 1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4975" y="8491538"/>
            <a:ext cx="1433513" cy="58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76" name="Picture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98663" y="8496300"/>
            <a:ext cx="129857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77" name="Picture 1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27413" y="8494713"/>
            <a:ext cx="1398587"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78" name="Picture 2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57763" y="8496300"/>
            <a:ext cx="1379537"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924632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fld id="{F4C0F800-CC1A-4430-B276-F861B741813A}" type="slidenum">
              <a:rPr lang="en-US" altLang="ru-RU">
                <a:latin typeface="Times New Roman" panose="02020603050405020304" pitchFamily="18" charset="0"/>
              </a:rPr>
              <a:pPr eaLnBrk="1" hangingPunct="1"/>
              <a:t>4</a:t>
            </a:fld>
            <a:endParaRPr lang="en-US" altLang="ru-RU">
              <a:latin typeface="Times New Roman" panose="02020603050405020304" pitchFamily="18" charset="0"/>
            </a:endParaRPr>
          </a:p>
        </p:txBody>
      </p:sp>
      <p:sp>
        <p:nvSpPr>
          <p:cNvPr id="41987" name="Rectangle 2"/>
          <p:cNvSpPr>
            <a:spLocks noGrp="1" noRot="1" noChangeAspect="1" noChangeArrowheads="1" noTextEdit="1"/>
          </p:cNvSpPr>
          <p:nvPr>
            <p:ph type="sldImg"/>
          </p:nvPr>
        </p:nvSpPr>
        <p:spPr>
          <a:ln/>
        </p:spPr>
      </p:sp>
      <p:sp>
        <p:nvSpPr>
          <p:cNvPr id="41988" name="Rectangle 13"/>
          <p:cNvSpPr>
            <a:spLocks noChangeArrowheads="1"/>
          </p:cNvSpPr>
          <p:nvPr/>
        </p:nvSpPr>
        <p:spPr bwMode="auto">
          <a:xfrm>
            <a:off x="728663" y="4379913"/>
            <a:ext cx="5453062"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spcBef>
                <a:spcPct val="30000"/>
              </a:spcBef>
            </a:pPr>
            <a:r>
              <a:rPr lang="en-US" altLang="ru-RU" sz="1800"/>
              <a:t>Welcome to </a:t>
            </a:r>
            <a:r>
              <a:rPr lang="en-US" altLang="ru-RU" sz="1800" b="1"/>
              <a:t>Power Jeopardy</a:t>
            </a:r>
            <a:r>
              <a:rPr lang="en-US" altLang="ru-RU" sz="1600" b="1"/>
              <a:t>       </a:t>
            </a:r>
          </a:p>
          <a:p>
            <a:pPr eaLnBrk="1" hangingPunct="1">
              <a:spcBef>
                <a:spcPct val="30000"/>
              </a:spcBef>
            </a:pPr>
            <a:r>
              <a:rPr lang="en-US" altLang="ru-RU" sz="1600" b="1"/>
              <a:t> </a:t>
            </a:r>
            <a:r>
              <a:rPr lang="en-US" altLang="ru-RU" sz="1000">
                <a:cs typeface="Times New Roman" panose="02020603050405020304" pitchFamily="18" charset="0"/>
              </a:rPr>
              <a:t>© Don Link, Indian Creek School, 2004</a:t>
            </a:r>
          </a:p>
          <a:p>
            <a:pPr eaLnBrk="1" hangingPunct="1">
              <a:spcBef>
                <a:spcPct val="30000"/>
              </a:spcBef>
            </a:pPr>
            <a:endParaRPr lang="en-US" altLang="ru-RU" sz="200">
              <a:cs typeface="Times New Roman" panose="02020603050405020304" pitchFamily="18" charset="0"/>
            </a:endParaRPr>
          </a:p>
          <a:p>
            <a:pPr eaLnBrk="1" hangingPunct="1">
              <a:spcBef>
                <a:spcPct val="30000"/>
              </a:spcBef>
            </a:pPr>
            <a:r>
              <a:rPr lang="en-US" altLang="ru-RU">
                <a:cs typeface="Times New Roman" panose="02020603050405020304" pitchFamily="18" charset="0"/>
              </a:rPr>
              <a:t>You can easily customize this template to create your own Jeopardy game.  Simply follow the step-by-step instructions that appear on Slides 1-3.</a:t>
            </a:r>
            <a:endParaRPr lang="en-US" altLang="ru-RU">
              <a:solidFill>
                <a:srgbClr val="FF0000"/>
              </a:solidFill>
              <a:cs typeface="Times New Roman" panose="02020603050405020304" pitchFamily="18" charset="0"/>
            </a:endParaRPr>
          </a:p>
        </p:txBody>
      </p:sp>
    </p:spTree>
    <p:extLst>
      <p:ext uri="{BB962C8B-B14F-4D97-AF65-F5344CB8AC3E}">
        <p14:creationId xmlns:p14="http://schemas.microsoft.com/office/powerpoint/2010/main" val="27671932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fld id="{C7108481-359C-4D50-950F-C332670509B5}" type="slidenum">
              <a:rPr lang="en-US" altLang="ru-RU">
                <a:latin typeface="Times New Roman" panose="02020603050405020304" pitchFamily="18" charset="0"/>
              </a:rPr>
              <a:pPr eaLnBrk="1" hangingPunct="1"/>
              <a:t>5</a:t>
            </a:fld>
            <a:endParaRPr lang="en-US" altLang="ru-RU">
              <a:latin typeface="Times New Roman" panose="02020603050405020304" pitchFamily="18" charset="0"/>
            </a:endParaRPr>
          </a:p>
        </p:txBody>
      </p:sp>
      <p:sp>
        <p:nvSpPr>
          <p:cNvPr id="43011" name="Rectangle 2"/>
          <p:cNvSpPr>
            <a:spLocks noGrp="1" noRot="1" noChangeAspect="1" noChangeArrowheads="1" noTextEdit="1"/>
          </p:cNvSpPr>
          <p:nvPr>
            <p:ph type="sldImg"/>
          </p:nvPr>
        </p:nvSpPr>
        <p:spPr>
          <a:ln/>
        </p:spPr>
      </p:sp>
      <p:sp>
        <p:nvSpPr>
          <p:cNvPr id="43012" name="Rectangle 4"/>
          <p:cNvSpPr>
            <a:spLocks noChangeArrowheads="1"/>
          </p:cNvSpPr>
          <p:nvPr/>
        </p:nvSpPr>
        <p:spPr bwMode="auto">
          <a:xfrm>
            <a:off x="728663" y="4379913"/>
            <a:ext cx="5453062"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spcBef>
                <a:spcPct val="30000"/>
              </a:spcBef>
            </a:pPr>
            <a:r>
              <a:rPr lang="en-US" altLang="ru-RU" sz="1800"/>
              <a:t>Welcome to </a:t>
            </a:r>
            <a:r>
              <a:rPr lang="en-US" altLang="ru-RU" sz="1800" b="1"/>
              <a:t>Power Jeopardy</a:t>
            </a:r>
            <a:r>
              <a:rPr lang="en-US" altLang="ru-RU" sz="1600" b="1"/>
              <a:t>       </a:t>
            </a:r>
          </a:p>
          <a:p>
            <a:pPr eaLnBrk="1" hangingPunct="1">
              <a:spcBef>
                <a:spcPct val="30000"/>
              </a:spcBef>
            </a:pPr>
            <a:r>
              <a:rPr lang="en-US" altLang="ru-RU" sz="1600" b="1"/>
              <a:t> </a:t>
            </a:r>
            <a:r>
              <a:rPr lang="en-US" altLang="ru-RU" sz="1000">
                <a:cs typeface="Times New Roman" panose="02020603050405020304" pitchFamily="18" charset="0"/>
              </a:rPr>
              <a:t>© Don Link, Indian Creek School, 2004</a:t>
            </a:r>
          </a:p>
          <a:p>
            <a:pPr eaLnBrk="1" hangingPunct="1">
              <a:spcBef>
                <a:spcPct val="30000"/>
              </a:spcBef>
            </a:pPr>
            <a:endParaRPr lang="en-US" altLang="ru-RU" sz="200">
              <a:cs typeface="Times New Roman" panose="02020603050405020304" pitchFamily="18" charset="0"/>
            </a:endParaRPr>
          </a:p>
          <a:p>
            <a:pPr eaLnBrk="1" hangingPunct="1">
              <a:spcBef>
                <a:spcPct val="30000"/>
              </a:spcBef>
            </a:pPr>
            <a:r>
              <a:rPr lang="en-US" altLang="ru-RU">
                <a:cs typeface="Times New Roman" panose="02020603050405020304" pitchFamily="18" charset="0"/>
              </a:rPr>
              <a:t>You can easily customize this template to create your own Jeopardy game.  Simply follow the step-by-step instructions that appear on Slides 1-3.</a:t>
            </a:r>
            <a:endParaRPr lang="en-US" altLang="ru-RU">
              <a:solidFill>
                <a:srgbClr val="FF0000"/>
              </a:solidFill>
              <a:cs typeface="Times New Roman" panose="02020603050405020304" pitchFamily="18" charset="0"/>
            </a:endParaRPr>
          </a:p>
        </p:txBody>
      </p:sp>
    </p:spTree>
    <p:extLst>
      <p:ext uri="{BB962C8B-B14F-4D97-AF65-F5344CB8AC3E}">
        <p14:creationId xmlns:p14="http://schemas.microsoft.com/office/powerpoint/2010/main" val="31321173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fld id="{ECB7DBF2-0E72-4F5A-BF6A-494E4AC7B469}" type="slidenum">
              <a:rPr lang="en-US" altLang="ru-RU">
                <a:latin typeface="Times New Roman" panose="02020603050405020304" pitchFamily="18" charset="0"/>
              </a:rPr>
              <a:pPr eaLnBrk="1" hangingPunct="1"/>
              <a:t>6</a:t>
            </a:fld>
            <a:endParaRPr lang="en-US" altLang="ru-RU">
              <a:latin typeface="Times New Roman" panose="02020603050405020304" pitchFamily="18" charset="0"/>
            </a:endParaRPr>
          </a:p>
        </p:txBody>
      </p:sp>
      <p:sp>
        <p:nvSpPr>
          <p:cNvPr id="44035" name="Rectangle 2"/>
          <p:cNvSpPr>
            <a:spLocks noGrp="1" noRot="1" noChangeAspect="1" noChangeArrowheads="1" noTextEdit="1"/>
          </p:cNvSpPr>
          <p:nvPr>
            <p:ph type="sldImg"/>
          </p:nvPr>
        </p:nvSpPr>
        <p:spPr>
          <a:ln/>
        </p:spPr>
      </p:sp>
      <p:sp>
        <p:nvSpPr>
          <p:cNvPr id="44036" name="Rectangle 4"/>
          <p:cNvSpPr>
            <a:spLocks noChangeArrowheads="1"/>
          </p:cNvSpPr>
          <p:nvPr/>
        </p:nvSpPr>
        <p:spPr bwMode="auto">
          <a:xfrm>
            <a:off x="728663" y="4379913"/>
            <a:ext cx="5453062"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spcBef>
                <a:spcPct val="30000"/>
              </a:spcBef>
            </a:pPr>
            <a:r>
              <a:rPr lang="en-US" altLang="ru-RU" sz="1800"/>
              <a:t>Welcome to </a:t>
            </a:r>
            <a:r>
              <a:rPr lang="en-US" altLang="ru-RU" sz="1800" b="1"/>
              <a:t>Power Jeopardy</a:t>
            </a:r>
            <a:r>
              <a:rPr lang="en-US" altLang="ru-RU" sz="1600" b="1"/>
              <a:t>       </a:t>
            </a:r>
          </a:p>
          <a:p>
            <a:pPr eaLnBrk="1" hangingPunct="1">
              <a:spcBef>
                <a:spcPct val="30000"/>
              </a:spcBef>
            </a:pPr>
            <a:r>
              <a:rPr lang="en-US" altLang="ru-RU" sz="1600" b="1"/>
              <a:t> </a:t>
            </a:r>
            <a:r>
              <a:rPr lang="en-US" altLang="ru-RU" sz="1000">
                <a:cs typeface="Times New Roman" panose="02020603050405020304" pitchFamily="18" charset="0"/>
              </a:rPr>
              <a:t>© Don Link, Indian Creek School, 2004</a:t>
            </a:r>
          </a:p>
          <a:p>
            <a:pPr eaLnBrk="1" hangingPunct="1">
              <a:spcBef>
                <a:spcPct val="30000"/>
              </a:spcBef>
            </a:pPr>
            <a:endParaRPr lang="en-US" altLang="ru-RU" sz="200">
              <a:cs typeface="Times New Roman" panose="02020603050405020304" pitchFamily="18" charset="0"/>
            </a:endParaRPr>
          </a:p>
          <a:p>
            <a:pPr eaLnBrk="1" hangingPunct="1">
              <a:spcBef>
                <a:spcPct val="30000"/>
              </a:spcBef>
            </a:pPr>
            <a:r>
              <a:rPr lang="en-US" altLang="ru-RU">
                <a:cs typeface="Times New Roman" panose="02020603050405020304" pitchFamily="18" charset="0"/>
              </a:rPr>
              <a:t>You can easily customize this template to create your own Jeopardy game.  Simply follow the step-by-step instructions that appear on Slides 1-3.</a:t>
            </a:r>
            <a:endParaRPr lang="en-US" altLang="ru-RU">
              <a:solidFill>
                <a:srgbClr val="FF0000"/>
              </a:solidFill>
              <a:cs typeface="Times New Roman" panose="02020603050405020304" pitchFamily="18" charset="0"/>
            </a:endParaRPr>
          </a:p>
        </p:txBody>
      </p:sp>
      <p:pic>
        <p:nvPicPr>
          <p:cNvPr id="44037" name="Picture 6" descr="Picture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51300" y="4422775"/>
            <a:ext cx="665163"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6304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fld id="{3D0D55A4-D53C-46E9-94FE-C1351C0A3DB9}" type="slidenum">
              <a:rPr lang="en-US" altLang="ru-RU">
                <a:latin typeface="Times New Roman" panose="02020603050405020304" pitchFamily="18" charset="0"/>
              </a:rPr>
              <a:pPr eaLnBrk="1" hangingPunct="1"/>
              <a:t>7</a:t>
            </a:fld>
            <a:endParaRPr lang="en-US" altLang="ru-RU">
              <a:latin typeface="Times New Roman" panose="02020603050405020304" pitchFamily="18" charset="0"/>
            </a:endParaRPr>
          </a:p>
        </p:txBody>
      </p:sp>
      <p:sp>
        <p:nvSpPr>
          <p:cNvPr id="45059" name="Rectangle 2"/>
          <p:cNvSpPr>
            <a:spLocks noGrp="1" noRot="1" noChangeAspect="1" noChangeArrowheads="1" noTextEdit="1"/>
          </p:cNvSpPr>
          <p:nvPr>
            <p:ph type="sldImg"/>
          </p:nvPr>
        </p:nvSpPr>
        <p:spPr>
          <a:ln/>
        </p:spPr>
      </p:sp>
      <p:sp>
        <p:nvSpPr>
          <p:cNvPr id="45060" name="Rectangle 4"/>
          <p:cNvSpPr>
            <a:spLocks noChangeArrowheads="1"/>
          </p:cNvSpPr>
          <p:nvPr/>
        </p:nvSpPr>
        <p:spPr bwMode="auto">
          <a:xfrm>
            <a:off x="728663" y="4379913"/>
            <a:ext cx="5453062"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spcBef>
                <a:spcPct val="30000"/>
              </a:spcBef>
            </a:pPr>
            <a:r>
              <a:rPr lang="en-US" altLang="ru-RU" sz="1800"/>
              <a:t>Welcome to </a:t>
            </a:r>
            <a:r>
              <a:rPr lang="en-US" altLang="ru-RU" sz="1800" b="1"/>
              <a:t>Power Jeopardy</a:t>
            </a:r>
            <a:r>
              <a:rPr lang="en-US" altLang="ru-RU" sz="1600" b="1"/>
              <a:t>       </a:t>
            </a:r>
          </a:p>
          <a:p>
            <a:pPr eaLnBrk="1" hangingPunct="1">
              <a:spcBef>
                <a:spcPct val="30000"/>
              </a:spcBef>
            </a:pPr>
            <a:r>
              <a:rPr lang="en-US" altLang="ru-RU" sz="1600" b="1"/>
              <a:t> </a:t>
            </a:r>
            <a:r>
              <a:rPr lang="en-US" altLang="ru-RU" sz="1000">
                <a:cs typeface="Times New Roman" panose="02020603050405020304" pitchFamily="18" charset="0"/>
              </a:rPr>
              <a:t>© Don Link, Indian Creek School, 2004</a:t>
            </a:r>
          </a:p>
          <a:p>
            <a:pPr eaLnBrk="1" hangingPunct="1">
              <a:spcBef>
                <a:spcPct val="30000"/>
              </a:spcBef>
            </a:pPr>
            <a:endParaRPr lang="en-US" altLang="ru-RU" sz="200">
              <a:cs typeface="Times New Roman" panose="02020603050405020304" pitchFamily="18" charset="0"/>
            </a:endParaRPr>
          </a:p>
          <a:p>
            <a:pPr eaLnBrk="1" hangingPunct="1">
              <a:spcBef>
                <a:spcPct val="30000"/>
              </a:spcBef>
            </a:pPr>
            <a:r>
              <a:rPr lang="en-US" altLang="ru-RU">
                <a:cs typeface="Times New Roman" panose="02020603050405020304" pitchFamily="18" charset="0"/>
              </a:rPr>
              <a:t>You can easily customize this template to create your own Jeopardy game.  Simply follow the step-by-step instructions that appear on Slides 1-3.</a:t>
            </a:r>
            <a:endParaRPr lang="en-US" altLang="ru-RU">
              <a:solidFill>
                <a:srgbClr val="FF0000"/>
              </a:solidFill>
              <a:cs typeface="Times New Roman" panose="02020603050405020304" pitchFamily="18" charset="0"/>
            </a:endParaRPr>
          </a:p>
        </p:txBody>
      </p:sp>
      <p:pic>
        <p:nvPicPr>
          <p:cNvPr id="45061" name="Picture 5" descr="Picture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51300" y="4422775"/>
            <a:ext cx="665163"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424468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fld id="{76C50C1B-A038-491A-A765-DC1A4C1ADD65}" type="slidenum">
              <a:rPr lang="en-US" altLang="ru-RU">
                <a:latin typeface="Times New Roman" panose="02020603050405020304" pitchFamily="18" charset="0"/>
              </a:rPr>
              <a:pPr eaLnBrk="1" hangingPunct="1"/>
              <a:t>8</a:t>
            </a:fld>
            <a:endParaRPr lang="en-US" altLang="ru-RU">
              <a:latin typeface="Times New Roman" panose="02020603050405020304" pitchFamily="18" charset="0"/>
            </a:endParaRPr>
          </a:p>
        </p:txBody>
      </p:sp>
      <p:sp>
        <p:nvSpPr>
          <p:cNvPr id="46083" name="Rectangle 2"/>
          <p:cNvSpPr>
            <a:spLocks noGrp="1" noRot="1" noChangeAspect="1" noChangeArrowheads="1" noTextEdit="1"/>
          </p:cNvSpPr>
          <p:nvPr>
            <p:ph type="sldImg"/>
          </p:nvPr>
        </p:nvSpPr>
        <p:spPr>
          <a:ln/>
        </p:spPr>
      </p:sp>
      <p:sp>
        <p:nvSpPr>
          <p:cNvPr id="46084" name="Rectangle 4"/>
          <p:cNvSpPr>
            <a:spLocks noChangeArrowheads="1"/>
          </p:cNvSpPr>
          <p:nvPr/>
        </p:nvSpPr>
        <p:spPr bwMode="auto">
          <a:xfrm>
            <a:off x="728663" y="4379913"/>
            <a:ext cx="5453062"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spcBef>
                <a:spcPct val="30000"/>
              </a:spcBef>
            </a:pPr>
            <a:r>
              <a:rPr lang="en-US" altLang="ru-RU" sz="1800"/>
              <a:t>Welcome to </a:t>
            </a:r>
            <a:r>
              <a:rPr lang="en-US" altLang="ru-RU" sz="1800" b="1"/>
              <a:t>Power Jeopardy</a:t>
            </a:r>
            <a:r>
              <a:rPr lang="en-US" altLang="ru-RU" sz="1600" b="1"/>
              <a:t>       </a:t>
            </a:r>
          </a:p>
          <a:p>
            <a:pPr eaLnBrk="1" hangingPunct="1">
              <a:spcBef>
                <a:spcPct val="30000"/>
              </a:spcBef>
            </a:pPr>
            <a:r>
              <a:rPr lang="en-US" altLang="ru-RU" sz="1600" b="1"/>
              <a:t> </a:t>
            </a:r>
            <a:r>
              <a:rPr lang="en-US" altLang="ru-RU" sz="1000">
                <a:cs typeface="Times New Roman" panose="02020603050405020304" pitchFamily="18" charset="0"/>
              </a:rPr>
              <a:t>© Don Link, Indian Creek School, 2004</a:t>
            </a:r>
          </a:p>
          <a:p>
            <a:pPr eaLnBrk="1" hangingPunct="1">
              <a:spcBef>
                <a:spcPct val="30000"/>
              </a:spcBef>
            </a:pPr>
            <a:endParaRPr lang="en-US" altLang="ru-RU" sz="200">
              <a:cs typeface="Times New Roman" panose="02020603050405020304" pitchFamily="18" charset="0"/>
            </a:endParaRPr>
          </a:p>
          <a:p>
            <a:pPr eaLnBrk="1" hangingPunct="1">
              <a:spcBef>
                <a:spcPct val="30000"/>
              </a:spcBef>
            </a:pPr>
            <a:r>
              <a:rPr lang="en-US" altLang="ru-RU">
                <a:cs typeface="Times New Roman" panose="02020603050405020304" pitchFamily="18" charset="0"/>
              </a:rPr>
              <a:t>You can easily customize this template to create your own Jeopardy game.  Simply follow the step-by-step instructions that appear on Slides 1-3.</a:t>
            </a:r>
            <a:endParaRPr lang="en-US" altLang="ru-RU">
              <a:solidFill>
                <a:srgbClr val="FF0000"/>
              </a:solidFill>
              <a:cs typeface="Times New Roman" panose="02020603050405020304" pitchFamily="18" charset="0"/>
            </a:endParaRPr>
          </a:p>
        </p:txBody>
      </p:sp>
      <p:pic>
        <p:nvPicPr>
          <p:cNvPr id="46085" name="Picture 5" descr="Picture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51300" y="4422775"/>
            <a:ext cx="665163"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603600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fld id="{9CC3DCDF-839B-4648-A950-ACCFF76A6806}" type="slidenum">
              <a:rPr lang="en-US" altLang="ru-RU">
                <a:latin typeface="Times New Roman" panose="02020603050405020304" pitchFamily="18" charset="0"/>
              </a:rPr>
              <a:pPr eaLnBrk="1" hangingPunct="1"/>
              <a:t>9</a:t>
            </a:fld>
            <a:endParaRPr lang="en-US" altLang="ru-RU">
              <a:latin typeface="Times New Roman" panose="02020603050405020304" pitchFamily="18" charset="0"/>
            </a:endParaRPr>
          </a:p>
        </p:txBody>
      </p:sp>
      <p:sp>
        <p:nvSpPr>
          <p:cNvPr id="47107" name="Rectangle 2"/>
          <p:cNvSpPr>
            <a:spLocks noGrp="1" noRot="1" noChangeAspect="1" noChangeArrowheads="1" noTextEdit="1"/>
          </p:cNvSpPr>
          <p:nvPr>
            <p:ph type="sldImg"/>
          </p:nvPr>
        </p:nvSpPr>
        <p:spPr>
          <a:ln/>
        </p:spPr>
      </p:sp>
      <p:sp>
        <p:nvSpPr>
          <p:cNvPr id="47108" name="Rectangle 4"/>
          <p:cNvSpPr>
            <a:spLocks noChangeArrowheads="1"/>
          </p:cNvSpPr>
          <p:nvPr/>
        </p:nvSpPr>
        <p:spPr bwMode="auto">
          <a:xfrm>
            <a:off x="728663" y="4379913"/>
            <a:ext cx="5453062"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spcBef>
                <a:spcPct val="30000"/>
              </a:spcBef>
            </a:pPr>
            <a:r>
              <a:rPr lang="en-US" altLang="ru-RU" sz="1800"/>
              <a:t>Welcome to </a:t>
            </a:r>
            <a:r>
              <a:rPr lang="en-US" altLang="ru-RU" sz="1800" b="1"/>
              <a:t>Power Jeopardy</a:t>
            </a:r>
            <a:r>
              <a:rPr lang="en-US" altLang="ru-RU" sz="1600" b="1"/>
              <a:t>       </a:t>
            </a:r>
          </a:p>
          <a:p>
            <a:pPr eaLnBrk="1" hangingPunct="1">
              <a:spcBef>
                <a:spcPct val="30000"/>
              </a:spcBef>
            </a:pPr>
            <a:r>
              <a:rPr lang="en-US" altLang="ru-RU" sz="1600" b="1"/>
              <a:t> </a:t>
            </a:r>
            <a:r>
              <a:rPr lang="en-US" altLang="ru-RU" sz="1000">
                <a:cs typeface="Times New Roman" panose="02020603050405020304" pitchFamily="18" charset="0"/>
              </a:rPr>
              <a:t>© Don Link, Indian Creek School, 2004</a:t>
            </a:r>
          </a:p>
          <a:p>
            <a:pPr eaLnBrk="1" hangingPunct="1">
              <a:spcBef>
                <a:spcPct val="30000"/>
              </a:spcBef>
            </a:pPr>
            <a:endParaRPr lang="en-US" altLang="ru-RU" sz="200">
              <a:cs typeface="Times New Roman" panose="02020603050405020304" pitchFamily="18" charset="0"/>
            </a:endParaRPr>
          </a:p>
          <a:p>
            <a:pPr eaLnBrk="1" hangingPunct="1">
              <a:spcBef>
                <a:spcPct val="30000"/>
              </a:spcBef>
            </a:pPr>
            <a:r>
              <a:rPr lang="en-US" altLang="ru-RU">
                <a:cs typeface="Times New Roman" panose="02020603050405020304" pitchFamily="18" charset="0"/>
              </a:rPr>
              <a:t>You can easily customize this template to create your own Jeopardy game.  Simply follow the step-by-step instructions that appear on Slides 1-3.</a:t>
            </a:r>
            <a:endParaRPr lang="en-US" altLang="ru-RU">
              <a:solidFill>
                <a:srgbClr val="FF0000"/>
              </a:solidFill>
              <a:cs typeface="Times New Roman" panose="02020603050405020304" pitchFamily="18" charset="0"/>
            </a:endParaRPr>
          </a:p>
        </p:txBody>
      </p:sp>
      <p:pic>
        <p:nvPicPr>
          <p:cNvPr id="47109" name="Picture 5" descr="Picture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51300" y="4422775"/>
            <a:ext cx="665163"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324159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0"/>
            <a:ext cx="752475" cy="6858000"/>
          </a:xfrm>
          <a:prstGeom prst="rect">
            <a:avLst/>
          </a:prstGeom>
          <a:gradFill>
            <a:gsLst>
              <a:gs pos="0">
                <a:schemeClr val="accent1">
                  <a:lumMod val="60000"/>
                  <a:lumOff val="40000"/>
                </a:schemeClr>
              </a:gs>
              <a:gs pos="50000">
                <a:schemeClr val="accent1"/>
              </a:gs>
              <a:gs pos="100000">
                <a:schemeClr val="accent6">
                  <a:lumMod val="75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2" name="Title 1"/>
          <p:cNvSpPr>
            <a:spLocks noGrp="1"/>
          </p:cNvSpPr>
          <p:nvPr>
            <p:ph type="ctrTitle"/>
          </p:nvPr>
        </p:nvSpPr>
        <p:spPr>
          <a:xfrm>
            <a:off x="1216152" y="1267485"/>
            <a:ext cx="7235981" cy="5133316"/>
          </a:xfrm>
        </p:spPr>
        <p:txBody>
          <a:bodyPr/>
          <a:lstStyle>
            <a:lvl1pPr>
              <a:defRPr sz="11500"/>
            </a:lvl1pPr>
          </a:lstStyle>
          <a:p>
            <a:r>
              <a:rPr lang="ru-RU" smtClean="0"/>
              <a:t>Образец заголовка</a:t>
            </a:r>
            <a:endParaRPr lang="en-US" dirty="0"/>
          </a:p>
        </p:txBody>
      </p:sp>
      <p:sp>
        <p:nvSpPr>
          <p:cNvPr id="3" name="Subtitle 2"/>
          <p:cNvSpPr>
            <a:spLocks noGrp="1"/>
          </p:cNvSpPr>
          <p:nvPr>
            <p:ph type="subTitle" idx="1"/>
          </p:nvPr>
        </p:nvSpPr>
        <p:spPr>
          <a:xfrm>
            <a:off x="1216151" y="201702"/>
            <a:ext cx="6189583" cy="949569"/>
          </a:xfrm>
        </p:spPr>
        <p:txBody>
          <a:bodyPr>
            <a:normAutofit/>
          </a:bodyPr>
          <a:lstStyle>
            <a:lvl1pPr marL="0" indent="0" algn="r">
              <a:buNone/>
              <a:defRPr sz="2400">
                <a:solidFill>
                  <a:schemeClr val="tx2">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pPr>
              <a:defRPr/>
            </a:pPr>
            <a:fld id="{E300F437-E578-4B6D-896E-15DBB7501AED}" type="datetimeFigureOut">
              <a:rPr lang="ru-RU" smtClean="0"/>
              <a:pPr>
                <a:defRPr/>
              </a:pPr>
              <a:t>31.01.2015</a:t>
            </a:fld>
            <a:endParaRPr lang="ru-RU"/>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a:xfrm>
            <a:off x="8150469" y="236415"/>
            <a:ext cx="785301" cy="365125"/>
          </a:xfrm>
        </p:spPr>
        <p:txBody>
          <a:bodyPr/>
          <a:lstStyle>
            <a:lvl1pPr>
              <a:defRPr sz="1400"/>
            </a:lvl1pPr>
          </a:lstStyle>
          <a:p>
            <a:fld id="{66E69CEC-6116-490B-ABE8-9A4152584140}" type="slidenum">
              <a:rPr lang="ru-RU" altLang="ru-RU" smtClean="0"/>
              <a:pPr/>
              <a:t>‹#›</a:t>
            </a:fld>
            <a:endParaRPr lang="ru-RU" altLang="ru-RU"/>
          </a:p>
        </p:txBody>
      </p:sp>
      <p:grpSp>
        <p:nvGrpSpPr>
          <p:cNvPr id="7" name="Group 6"/>
          <p:cNvGrpSpPr/>
          <p:nvPr/>
        </p:nvGrpSpPr>
        <p:grpSpPr>
          <a:xfrm>
            <a:off x="7467600" y="209550"/>
            <a:ext cx="657226" cy="431800"/>
            <a:chOff x="7467600" y="209550"/>
            <a:chExt cx="657226" cy="431800"/>
          </a:xfrm>
          <a:solidFill>
            <a:schemeClr val="tx2">
              <a:lumMod val="60000"/>
              <a:lumOff val="40000"/>
            </a:schemeClr>
          </a:solidFill>
        </p:grpSpPr>
        <p:sp>
          <p:nvSpPr>
            <p:cNvPr id="8" name="Freeform 5"/>
            <p:cNvSpPr>
              <a:spLocks/>
            </p:cNvSpPr>
            <p:nvPr/>
          </p:nvSpPr>
          <p:spPr bwMode="auto">
            <a:xfrm>
              <a:off x="7467600"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5"/>
            <p:cNvSpPr>
              <a:spLocks/>
            </p:cNvSpPr>
            <p:nvPr/>
          </p:nvSpPr>
          <p:spPr bwMode="auto">
            <a:xfrm>
              <a:off x="7677151"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5"/>
            <p:cNvSpPr>
              <a:spLocks/>
            </p:cNvSpPr>
            <p:nvPr/>
          </p:nvSpPr>
          <p:spPr bwMode="auto">
            <a:xfrm>
              <a:off x="7881939"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500"/>
                                  </p:stCondLst>
                                  <p:childTnLst>
                                    <p:animEffect transition="out" filter="fade">
                                      <p:cBhvr>
                                        <p:cTn id="6" dur="2000"/>
                                        <p:tgtEl>
                                          <p:spTgt spid="11"/>
                                        </p:tgtEl>
                                      </p:cBhvr>
                                    </p:animEffect>
                                    <p:set>
                                      <p:cBhvr>
                                        <p:cTn id="7" dur="1" fill="hold">
                                          <p:stCondLst>
                                            <p:cond delay="1999"/>
                                          </p:stCondLst>
                                        </p:cTn>
                                        <p:tgtEl>
                                          <p:spTgt spid="11"/>
                                        </p:tgtEl>
                                        <p:attrNameLst>
                                          <p:attrName>style.visibility</p:attrName>
                                        </p:attrNameLst>
                                      </p:cBhvr>
                                      <p:to>
                                        <p:strVal val="hidden"/>
                                      </p:to>
                                    </p:set>
                                  </p:childTnLst>
                                </p:cTn>
                              </p:par>
                            </p:childTnLst>
                          </p:cTn>
                        </p:par>
                        <p:par>
                          <p:cTn id="8" fill="hold">
                            <p:stCondLst>
                              <p:cond delay="2500"/>
                            </p:stCondLst>
                            <p:childTnLst>
                              <p:par>
                                <p:cTn id="9" presetID="10" presetClass="entr" presetSubtype="0" fill="hold" grpId="1"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pPr>
              <a:defRPr/>
            </a:pPr>
            <a:fld id="{3675A190-BB5B-4EF1-9BA3-D70060BE2F8A}" type="datetimeFigureOut">
              <a:rPr lang="ru-RU" smtClean="0"/>
              <a:pPr>
                <a:defRPr/>
              </a:pPr>
              <a:t>31.01.2015</a:t>
            </a:fld>
            <a:endParaRPr lang="ru-RU"/>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80BE1A7C-FB20-4038-928C-D31CB5918B94}" type="slidenum">
              <a:rPr lang="ru-RU" altLang="ru-RU" smtClean="0"/>
              <a:pPr/>
              <a:t>‹#›</a:t>
            </a:fld>
            <a:endParaRPr lang="ru-RU" altLang="ru-RU"/>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pPr>
              <a:defRPr/>
            </a:pPr>
            <a:fld id="{1AD9A365-4498-43DF-B356-6811D051B643}" type="datetimeFigureOut">
              <a:rPr lang="ru-RU" smtClean="0"/>
              <a:pPr>
                <a:defRPr/>
              </a:pPr>
              <a:t>31.01.2015</a:t>
            </a:fld>
            <a:endParaRPr lang="ru-RU"/>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D2383C31-1CDE-4D81-8E56-E038A0C4FBDD}" type="slidenum">
              <a:rPr lang="ru-RU" altLang="ru-RU" smtClean="0"/>
              <a:pPr/>
              <a:t>‹#›</a:t>
            </a:fld>
            <a:endParaRPr lang="ru-RU" altLang="ru-RU"/>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1219200" y="5257800"/>
            <a:ext cx="7239000" cy="1143000"/>
          </a:xfrm>
        </p:spPr>
        <p:txBody>
          <a:bodyPr>
            <a:noAutofit/>
          </a:bodyPr>
          <a:lstStyle>
            <a:lvl1pPr algn="l">
              <a:defRPr sz="7200" baseline="0">
                <a:ln w="12700">
                  <a:solidFill>
                    <a:schemeClr val="tx2"/>
                  </a:solidFill>
                </a:ln>
              </a:defRPr>
            </a:lvl1pPr>
          </a:lstStyle>
          <a:p>
            <a:r>
              <a:rPr lang="ru-RU" smtClean="0"/>
              <a:t>Образец заголовка</a:t>
            </a:r>
            <a:endParaRPr lang="en-US" dirty="0"/>
          </a:p>
        </p:txBody>
      </p:sp>
      <p:sp>
        <p:nvSpPr>
          <p:cNvPr id="3" name="Content Placeholder 2"/>
          <p:cNvSpPr>
            <a:spLocks noGrp="1"/>
          </p:cNvSpPr>
          <p:nvPr>
            <p:ph idx="1"/>
          </p:nvPr>
        </p:nvSpPr>
        <p:spPr>
          <a:xfrm>
            <a:off x="1219200" y="838200"/>
            <a:ext cx="7467600" cy="4419600"/>
          </a:xfrm>
        </p:spPr>
        <p:txBody>
          <a:bodyPr>
            <a:normAutofit/>
          </a:bodyPr>
          <a:lstStyle>
            <a:lvl1pPr>
              <a:defRPr sz="2800"/>
            </a:lvl1pPr>
            <a:lvl2pPr>
              <a:defRPr sz="1800">
                <a:solidFill>
                  <a:schemeClr val="tx1"/>
                </a:solidFill>
              </a:defRPr>
            </a:lvl2pPr>
            <a:lvl3pPr>
              <a:defRPr sz="1800">
                <a:solidFill>
                  <a:schemeClr val="tx1"/>
                </a:solidFill>
              </a:defRPr>
            </a:lvl3pPr>
            <a:lvl4pPr>
              <a:defRPr sz="1800">
                <a:solidFill>
                  <a:schemeClr val="tx1"/>
                </a:solidFill>
              </a:defRPr>
            </a:lvl4pPr>
            <a:lvl5pPr>
              <a:defRPr sz="1800">
                <a:solidFill>
                  <a:schemeClr val="tx1"/>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pPr>
              <a:defRPr/>
            </a:pPr>
            <a:fld id="{C97DAB66-F5FB-4882-BCD5-27BBBDE7F2CE}" type="datetimeFigureOut">
              <a:rPr lang="ru-RU" smtClean="0"/>
              <a:pPr>
                <a:defRPr/>
              </a:pPr>
              <a:t>31.01.2015</a:t>
            </a:fld>
            <a:endParaRPr lang="ru-RU"/>
          </a:p>
        </p:txBody>
      </p:sp>
      <p:sp>
        <p:nvSpPr>
          <p:cNvPr id="10" name="Slide Number Placeholder 9"/>
          <p:cNvSpPr>
            <a:spLocks noGrp="1"/>
          </p:cNvSpPr>
          <p:nvPr>
            <p:ph type="sldNum" sz="quarter" idx="11"/>
          </p:nvPr>
        </p:nvSpPr>
        <p:spPr/>
        <p:txBody>
          <a:bodyPr/>
          <a:lstStyle/>
          <a:p>
            <a:fld id="{1F1D1150-77BC-4E12-A3AE-4C4AD4FF072A}" type="slidenum">
              <a:rPr lang="ru-RU" altLang="ru-RU" smtClean="0"/>
              <a:pPr/>
              <a:t>‹#›</a:t>
            </a:fld>
            <a:endParaRPr lang="ru-RU" altLang="ru-RU"/>
          </a:p>
        </p:txBody>
      </p:sp>
      <p:sp>
        <p:nvSpPr>
          <p:cNvPr id="12" name="Footer Placeholder 11"/>
          <p:cNvSpPr>
            <a:spLocks noGrp="1"/>
          </p:cNvSpPr>
          <p:nvPr>
            <p:ph type="ftr" sz="quarter" idx="12"/>
          </p:nvPr>
        </p:nvSpPr>
        <p:spPr/>
        <p:txBody>
          <a:bodyPr/>
          <a:lstStyle/>
          <a:p>
            <a:pPr>
              <a:defRPr/>
            </a:pPr>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19199" y="4484080"/>
            <a:ext cx="7239001" cy="762000"/>
          </a:xfrm>
        </p:spPr>
        <p:txBody>
          <a:bodyPr bIns="0"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13" name="Title 1"/>
          <p:cNvSpPr>
            <a:spLocks noGrp="1"/>
          </p:cNvSpPr>
          <p:nvPr>
            <p:ph type="title"/>
          </p:nvPr>
        </p:nvSpPr>
        <p:spPr>
          <a:xfrm>
            <a:off x="1219200" y="5257800"/>
            <a:ext cx="7239000" cy="1143000"/>
          </a:xfrm>
        </p:spPr>
        <p:txBody>
          <a:bodyPr>
            <a:noAutofit/>
          </a:bodyPr>
          <a:lstStyle>
            <a:lvl1pPr algn="l">
              <a:defRPr sz="7200" baseline="0">
                <a:ln w="12700">
                  <a:solidFill>
                    <a:schemeClr val="tx2"/>
                  </a:solidFill>
                </a:ln>
              </a:defRPr>
            </a:lvl1pPr>
          </a:lstStyle>
          <a:p>
            <a:r>
              <a:rPr lang="ru-RU" smtClean="0"/>
              <a:t>Образец заголовка</a:t>
            </a:r>
            <a:endParaRPr lang="en-US" dirty="0"/>
          </a:p>
        </p:txBody>
      </p:sp>
      <p:sp>
        <p:nvSpPr>
          <p:cNvPr id="19" name="Date Placeholder 18"/>
          <p:cNvSpPr>
            <a:spLocks noGrp="1"/>
          </p:cNvSpPr>
          <p:nvPr>
            <p:ph type="dt" sz="half" idx="10"/>
          </p:nvPr>
        </p:nvSpPr>
        <p:spPr/>
        <p:txBody>
          <a:bodyPr/>
          <a:lstStyle/>
          <a:p>
            <a:pPr>
              <a:defRPr/>
            </a:pPr>
            <a:fld id="{0B970ED4-1644-4C30-AD5C-D7099E7A267B}" type="datetimeFigureOut">
              <a:rPr lang="ru-RU" smtClean="0"/>
              <a:pPr>
                <a:defRPr/>
              </a:pPr>
              <a:t>31.01.2015</a:t>
            </a:fld>
            <a:endParaRPr lang="ru-RU"/>
          </a:p>
        </p:txBody>
      </p:sp>
      <p:sp>
        <p:nvSpPr>
          <p:cNvPr id="20" name="Slide Number Placeholder 19"/>
          <p:cNvSpPr>
            <a:spLocks noGrp="1"/>
          </p:cNvSpPr>
          <p:nvPr>
            <p:ph type="sldNum" sz="quarter" idx="11"/>
          </p:nvPr>
        </p:nvSpPr>
        <p:spPr/>
        <p:txBody>
          <a:bodyPr/>
          <a:lstStyle/>
          <a:p>
            <a:fld id="{ADA4DB02-D66A-40F0-989F-1801D5E9899D}" type="slidenum">
              <a:rPr lang="ru-RU" altLang="ru-RU" smtClean="0"/>
              <a:pPr/>
              <a:t>‹#›</a:t>
            </a:fld>
            <a:endParaRPr lang="ru-RU" altLang="ru-RU"/>
          </a:p>
        </p:txBody>
      </p:sp>
      <p:sp>
        <p:nvSpPr>
          <p:cNvPr id="21" name="Footer Placeholder 20"/>
          <p:cNvSpPr>
            <a:spLocks noGrp="1"/>
          </p:cNvSpPr>
          <p:nvPr>
            <p:ph type="ftr" sz="quarter" idx="12"/>
          </p:nvPr>
        </p:nvSpPr>
        <p:spPr/>
        <p:txBody>
          <a:bodyPr/>
          <a:lstStyle/>
          <a:p>
            <a:pPr>
              <a:defRPr/>
            </a:pPr>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5" name="Date Placeholder 4"/>
          <p:cNvSpPr>
            <a:spLocks noGrp="1"/>
          </p:cNvSpPr>
          <p:nvPr>
            <p:ph type="dt" sz="half" idx="10"/>
          </p:nvPr>
        </p:nvSpPr>
        <p:spPr/>
        <p:txBody>
          <a:bodyPr/>
          <a:lstStyle/>
          <a:p>
            <a:pPr>
              <a:defRPr/>
            </a:pPr>
            <a:fld id="{F5B8F5BD-BFEC-4F75-AFF7-5087AC6FD129}" type="datetimeFigureOut">
              <a:rPr lang="ru-RU" smtClean="0"/>
              <a:pPr>
                <a:defRPr/>
              </a:pPr>
              <a:t>31.01.2015</a:t>
            </a:fld>
            <a:endParaRPr lang="ru-RU"/>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886E0431-8458-464A-BA1E-880D255A1D11}" type="slidenum">
              <a:rPr lang="ru-RU" altLang="ru-RU" smtClean="0"/>
              <a:pPr/>
              <a:t>‹#›</a:t>
            </a:fld>
            <a:endParaRPr lang="ru-RU" altLang="ru-RU"/>
          </a:p>
        </p:txBody>
      </p:sp>
      <p:sp>
        <p:nvSpPr>
          <p:cNvPr id="9" name="Content Placeholder 8"/>
          <p:cNvSpPr>
            <a:spLocks noGrp="1"/>
          </p:cNvSpPr>
          <p:nvPr>
            <p:ph sz="quarter" idx="13"/>
          </p:nvPr>
        </p:nvSpPr>
        <p:spPr>
          <a:xfrm>
            <a:off x="1216152" y="841248"/>
            <a:ext cx="3730752" cy="43891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5102352" y="841248"/>
            <a:ext cx="3730752" cy="43891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1219200" y="841248"/>
            <a:ext cx="3733800" cy="533400"/>
          </a:xfrm>
        </p:spPr>
        <p:txBody>
          <a:bodyPr anchor="t">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5" name="Text Placeholder 4"/>
          <p:cNvSpPr>
            <a:spLocks noGrp="1"/>
          </p:cNvSpPr>
          <p:nvPr>
            <p:ph type="body" sz="quarter" idx="3"/>
          </p:nvPr>
        </p:nvSpPr>
        <p:spPr>
          <a:xfrm>
            <a:off x="5105400" y="841248"/>
            <a:ext cx="3735267" cy="533400"/>
          </a:xfrm>
        </p:spPr>
        <p:txBody>
          <a:bodyPr anchor="t">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7" name="Date Placeholder 6"/>
          <p:cNvSpPr>
            <a:spLocks noGrp="1"/>
          </p:cNvSpPr>
          <p:nvPr>
            <p:ph type="dt" sz="half" idx="10"/>
          </p:nvPr>
        </p:nvSpPr>
        <p:spPr/>
        <p:txBody>
          <a:bodyPr/>
          <a:lstStyle/>
          <a:p>
            <a:pPr>
              <a:defRPr/>
            </a:pPr>
            <a:fld id="{D269F782-B480-4ECF-8114-732302916DA2}" type="datetimeFigureOut">
              <a:rPr lang="ru-RU" smtClean="0"/>
              <a:pPr>
                <a:defRPr/>
              </a:pPr>
              <a:t>31.01.2015</a:t>
            </a:fld>
            <a:endParaRPr lang="ru-RU"/>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fld id="{44286177-6F50-4CFF-910C-6C591041E915}" type="slidenum">
              <a:rPr lang="ru-RU" altLang="ru-RU" smtClean="0"/>
              <a:pPr/>
              <a:t>‹#›</a:t>
            </a:fld>
            <a:endParaRPr lang="ru-RU" altLang="ru-RU"/>
          </a:p>
        </p:txBody>
      </p:sp>
      <p:sp>
        <p:nvSpPr>
          <p:cNvPr id="11" name="Content Placeholder 10"/>
          <p:cNvSpPr>
            <a:spLocks noGrp="1"/>
          </p:cNvSpPr>
          <p:nvPr>
            <p:ph sz="quarter" idx="13"/>
          </p:nvPr>
        </p:nvSpPr>
        <p:spPr>
          <a:xfrm>
            <a:off x="1216152" y="1380744"/>
            <a:ext cx="3730752" cy="384048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3" name="Content Placeholder 12"/>
          <p:cNvSpPr>
            <a:spLocks noGrp="1"/>
          </p:cNvSpPr>
          <p:nvPr>
            <p:ph sz="quarter" idx="14"/>
          </p:nvPr>
        </p:nvSpPr>
        <p:spPr>
          <a:xfrm>
            <a:off x="5102352" y="1380743"/>
            <a:ext cx="3730752" cy="384048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pPr>
              <a:defRPr/>
            </a:pPr>
            <a:fld id="{8B8F2E1D-BC9A-47CB-9F3B-5A199B4A5F36}" type="datetimeFigureOut">
              <a:rPr lang="ru-RU" smtClean="0"/>
              <a:pPr>
                <a:defRPr/>
              </a:pPr>
              <a:t>31.01.2015</a:t>
            </a:fld>
            <a:endParaRPr lang="ru-RU"/>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fld id="{5E78F8DD-3F47-4F89-BD8B-8A5896A93751}" type="slidenum">
              <a:rPr lang="ru-RU" altLang="ru-RU" smtClean="0"/>
              <a:pPr/>
              <a:t>‹#›</a:t>
            </a:fld>
            <a:endParaRPr lang="ru-RU" altLang="ru-RU"/>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pPr>
              <a:defRPr/>
            </a:pPr>
            <a:fld id="{DBA159F2-9787-4669-909C-0DB73C26BFBF}" type="datetimeFigureOut">
              <a:rPr lang="ru-RU" smtClean="0"/>
              <a:pPr>
                <a:defRPr/>
              </a:pPr>
              <a:t>31.01.2015</a:t>
            </a:fld>
            <a:endParaRPr lang="ru-RU"/>
          </a:p>
        </p:txBody>
      </p:sp>
      <p:sp>
        <p:nvSpPr>
          <p:cNvPr id="6" name="Slide Number Placeholder 5"/>
          <p:cNvSpPr>
            <a:spLocks noGrp="1"/>
          </p:cNvSpPr>
          <p:nvPr>
            <p:ph type="sldNum" sz="quarter" idx="11"/>
          </p:nvPr>
        </p:nvSpPr>
        <p:spPr/>
        <p:txBody>
          <a:bodyPr/>
          <a:lstStyle/>
          <a:p>
            <a:fld id="{1BF72F53-22CD-4757-A6F2-D247BCE00E4E}" type="slidenum">
              <a:rPr lang="ru-RU" altLang="ru-RU" smtClean="0"/>
              <a:pPr/>
              <a:t>‹#›</a:t>
            </a:fld>
            <a:endParaRPr lang="ru-RU" altLang="ru-RU"/>
          </a:p>
        </p:txBody>
      </p:sp>
      <p:sp>
        <p:nvSpPr>
          <p:cNvPr id="7" name="Footer Placeholder 6"/>
          <p:cNvSpPr>
            <a:spLocks noGrp="1"/>
          </p:cNvSpPr>
          <p:nvPr>
            <p:ph type="ftr" sz="quarter" idx="12"/>
          </p:nvPr>
        </p:nvSpPr>
        <p:spPr/>
        <p:txBody>
          <a:bodyPr/>
          <a:lstStyle/>
          <a:p>
            <a:pPr>
              <a:defRPr/>
            </a:pPr>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715000" y="395287"/>
            <a:ext cx="3008313" cy="1162050"/>
          </a:xfrm>
        </p:spPr>
        <p:txBody>
          <a:bodyPr anchor="b"/>
          <a:lstStyle>
            <a:lvl1pPr algn="l">
              <a:defRPr sz="2000" b="1">
                <a:ln>
                  <a:noFill/>
                </a:ln>
                <a:solidFill>
                  <a:srgbClr val="FF7605"/>
                </a:solidFill>
                <a:effectLst/>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5715000" y="1557337"/>
            <a:ext cx="3008313" cy="4386263"/>
          </a:xfrm>
        </p:spPr>
        <p:txBody>
          <a:bodyPr/>
          <a:lstStyle>
            <a:lvl1pPr marL="0" indent="0">
              <a:buNone/>
              <a:defRPr sz="1400">
                <a:solidFill>
                  <a:schemeClr val="tx1">
                    <a:lumMod val="50000"/>
                    <a:lumOff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Content Placeholder 13"/>
          <p:cNvSpPr>
            <a:spLocks noGrp="1"/>
          </p:cNvSpPr>
          <p:nvPr>
            <p:ph sz="quarter" idx="13"/>
          </p:nvPr>
        </p:nvSpPr>
        <p:spPr>
          <a:xfrm>
            <a:off x="914400" y="381000"/>
            <a:ext cx="4800600" cy="59436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9" name="Date Placeholder 8"/>
          <p:cNvSpPr>
            <a:spLocks noGrp="1"/>
          </p:cNvSpPr>
          <p:nvPr>
            <p:ph type="dt" sz="half" idx="14"/>
          </p:nvPr>
        </p:nvSpPr>
        <p:spPr/>
        <p:txBody>
          <a:bodyPr/>
          <a:lstStyle/>
          <a:p>
            <a:pPr>
              <a:defRPr/>
            </a:pPr>
            <a:fld id="{3FAE46AA-AE1B-4EE0-9B1F-D2C3B7E833F0}" type="datetimeFigureOut">
              <a:rPr lang="ru-RU" smtClean="0"/>
              <a:pPr>
                <a:defRPr/>
              </a:pPr>
              <a:t>31.01.2015</a:t>
            </a:fld>
            <a:endParaRPr lang="ru-RU"/>
          </a:p>
        </p:txBody>
      </p:sp>
      <p:sp>
        <p:nvSpPr>
          <p:cNvPr id="10" name="Slide Number Placeholder 9"/>
          <p:cNvSpPr>
            <a:spLocks noGrp="1"/>
          </p:cNvSpPr>
          <p:nvPr>
            <p:ph type="sldNum" sz="quarter" idx="15"/>
          </p:nvPr>
        </p:nvSpPr>
        <p:spPr/>
        <p:txBody>
          <a:bodyPr/>
          <a:lstStyle/>
          <a:p>
            <a:fld id="{0B4BF170-7DB5-44F5-AB4B-C1F7B90D40DC}" type="slidenum">
              <a:rPr lang="ru-RU" altLang="ru-RU" smtClean="0"/>
              <a:pPr/>
              <a:t>‹#›</a:t>
            </a:fld>
            <a:endParaRPr lang="ru-RU" altLang="ru-RU"/>
          </a:p>
        </p:txBody>
      </p:sp>
      <p:sp>
        <p:nvSpPr>
          <p:cNvPr id="13" name="Footer Placeholder 12"/>
          <p:cNvSpPr>
            <a:spLocks noGrp="1"/>
          </p:cNvSpPr>
          <p:nvPr>
            <p:ph type="ftr" sz="quarter" idx="16"/>
          </p:nvPr>
        </p:nvSpPr>
        <p:spPr/>
        <p:txBody>
          <a:bodyPr/>
          <a:lstStyle/>
          <a:p>
            <a:pPr>
              <a:defRPr/>
            </a:pPr>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219200" y="4624754"/>
            <a:ext cx="5486400" cy="404446"/>
          </a:xfrm>
        </p:spPr>
        <p:txBody>
          <a:bodyPr bIns="0" anchor="b"/>
          <a:lstStyle>
            <a:lvl1pPr algn="l">
              <a:defRPr sz="2000" b="1">
                <a:ln w="12700">
                  <a:noFill/>
                </a:ln>
                <a:solidFill>
                  <a:schemeClr val="tx1"/>
                </a:solidFill>
                <a:effectLst/>
              </a:defRPr>
            </a:lvl1pPr>
          </a:lstStyle>
          <a:p>
            <a:r>
              <a:rPr lang="ru-RU" smtClean="0"/>
              <a:t>Образец заголовка</a:t>
            </a:r>
            <a:endParaRPr lang="en-US" dirty="0"/>
          </a:p>
        </p:txBody>
      </p:sp>
      <p:sp>
        <p:nvSpPr>
          <p:cNvPr id="3" name="Picture Placeholder 2"/>
          <p:cNvSpPr>
            <a:spLocks noGrp="1"/>
          </p:cNvSpPr>
          <p:nvPr>
            <p:ph type="pic" idx="1"/>
          </p:nvPr>
        </p:nvSpPr>
        <p:spPr>
          <a:xfrm>
            <a:off x="1323975" y="381000"/>
            <a:ext cx="5867400" cy="408146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a:p>
        </p:txBody>
      </p:sp>
      <p:sp>
        <p:nvSpPr>
          <p:cNvPr id="4" name="Text Placeholder 3"/>
          <p:cNvSpPr>
            <a:spLocks noGrp="1"/>
          </p:cNvSpPr>
          <p:nvPr>
            <p:ph type="body" sz="half" idx="2"/>
          </p:nvPr>
        </p:nvSpPr>
        <p:spPr>
          <a:xfrm>
            <a:off x="1219200" y="5029200"/>
            <a:ext cx="4038600" cy="1371600"/>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pPr>
              <a:defRPr/>
            </a:pPr>
            <a:fld id="{324845BD-0596-49D6-A737-75894A1AA61A}" type="datetimeFigureOut">
              <a:rPr lang="ru-RU" smtClean="0"/>
              <a:pPr>
                <a:defRPr/>
              </a:pPr>
              <a:t>31.01.2015</a:t>
            </a:fld>
            <a:endParaRPr lang="ru-RU"/>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74249C00-0EAA-48BA-BA29-DBCF843678C3}" type="slidenum">
              <a:rPr lang="ru-RU" altLang="ru-RU" smtClean="0"/>
              <a:pPr/>
              <a:t>‹#›</a:t>
            </a:fld>
            <a:endParaRPr lang="ru-RU" altLang="ru-RU"/>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3399"/>
            </a:gs>
            <a:gs pos="14000">
              <a:srgbClr val="FF6633"/>
            </a:gs>
            <a:gs pos="35000">
              <a:srgbClr val="FFFF00"/>
            </a:gs>
            <a:gs pos="84000">
              <a:srgbClr val="01A78F"/>
            </a:gs>
            <a:gs pos="100000">
              <a:srgbClr val="3366FF"/>
            </a:gs>
          </a:gsLst>
          <a:lin ang="4200000" scaled="0"/>
          <a:tileRect/>
        </a:gradFill>
        <a:effectLst/>
      </p:bgPr>
    </p:bg>
    <p:spTree>
      <p:nvGrpSpPr>
        <p:cNvPr id="1" name=""/>
        <p:cNvGrpSpPr/>
        <p:nvPr/>
      </p:nvGrpSpPr>
      <p:grpSpPr>
        <a:xfrm>
          <a:off x="0" y="0"/>
          <a:ext cx="0" cy="0"/>
          <a:chOff x="0" y="0"/>
          <a:chExt cx="0" cy="0"/>
        </a:xfrm>
      </p:grpSpPr>
      <p:sp>
        <p:nvSpPr>
          <p:cNvPr id="12" name="Rectangle 11"/>
          <p:cNvSpPr/>
          <p:nvPr/>
        </p:nvSpPr>
        <p:spPr>
          <a:xfrm>
            <a:off x="0" y="0"/>
            <a:ext cx="228600" cy="6858000"/>
          </a:xfrm>
          <a:prstGeom prst="rect">
            <a:avLst/>
          </a:prstGeom>
          <a:gradFill>
            <a:gsLst>
              <a:gs pos="0">
                <a:schemeClr val="accent1"/>
              </a:gs>
              <a:gs pos="52000">
                <a:schemeClr val="accent6">
                  <a:lumMod val="75000"/>
                </a:schemeClr>
              </a:gs>
              <a:gs pos="100000">
                <a:schemeClr val="accent6">
                  <a:lumMod val="50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13" name="Rectangle 12"/>
          <p:cNvSpPr/>
          <p:nvPr/>
        </p:nvSpPr>
        <p:spPr>
          <a:xfrm>
            <a:off x="0" y="0"/>
            <a:ext cx="228600" cy="6858000"/>
          </a:xfrm>
          <a:prstGeom prst="rect">
            <a:avLst/>
          </a:prstGeom>
          <a:gradFill>
            <a:gsLst>
              <a:gs pos="0">
                <a:schemeClr val="accent1">
                  <a:lumMod val="60000"/>
                  <a:lumOff val="40000"/>
                </a:schemeClr>
              </a:gs>
              <a:gs pos="50000">
                <a:schemeClr val="accent1"/>
              </a:gs>
              <a:gs pos="100000">
                <a:schemeClr val="accent6">
                  <a:lumMod val="75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2" name="Title Placeholder 1"/>
          <p:cNvSpPr>
            <a:spLocks noGrp="1"/>
          </p:cNvSpPr>
          <p:nvPr>
            <p:ph type="title"/>
          </p:nvPr>
        </p:nvSpPr>
        <p:spPr>
          <a:xfrm>
            <a:off x="1219200" y="5257800"/>
            <a:ext cx="7239000" cy="1143000"/>
          </a:xfrm>
          <a:prstGeom prst="rect">
            <a:avLst/>
          </a:prstGeom>
        </p:spPr>
        <p:txBody>
          <a:bodyPr vert="horz" lIns="91440" tIns="45720" rIns="91440" bIns="45720" rtlCol="0" anchor="b">
            <a:noAutofit/>
          </a:bodyPr>
          <a:lstStyle/>
          <a:p>
            <a:endParaRPr lang="en-US" dirty="0"/>
          </a:p>
        </p:txBody>
      </p:sp>
      <p:sp>
        <p:nvSpPr>
          <p:cNvPr id="3" name="Text Placeholder 2"/>
          <p:cNvSpPr>
            <a:spLocks noGrp="1"/>
          </p:cNvSpPr>
          <p:nvPr>
            <p:ph type="body" idx="1"/>
          </p:nvPr>
        </p:nvSpPr>
        <p:spPr>
          <a:xfrm>
            <a:off x="1219200" y="838200"/>
            <a:ext cx="7467600" cy="44196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Footer Placeholder 4"/>
          <p:cNvSpPr>
            <a:spLocks noGrp="1"/>
          </p:cNvSpPr>
          <p:nvPr>
            <p:ph type="ftr" sz="quarter" idx="3"/>
          </p:nvPr>
        </p:nvSpPr>
        <p:spPr>
          <a:xfrm>
            <a:off x="1259680" y="6553200"/>
            <a:ext cx="7162800" cy="228600"/>
          </a:xfrm>
          <a:prstGeom prst="rect">
            <a:avLst/>
          </a:prstGeom>
        </p:spPr>
        <p:txBody>
          <a:bodyPr vert="horz" lIns="91440" tIns="45720" rIns="91440" bIns="45720" rtlCol="0" anchor="ctr"/>
          <a:lstStyle>
            <a:lvl1pPr algn="l">
              <a:defRPr sz="1200">
                <a:solidFill>
                  <a:schemeClr val="tx1">
                    <a:lumMod val="60000"/>
                    <a:lumOff val="40000"/>
                  </a:schemeClr>
                </a:solidFill>
              </a:defRPr>
            </a:lvl1pPr>
          </a:lstStyle>
          <a:p>
            <a:pPr>
              <a:defRPr/>
            </a:pPr>
            <a:endParaRPr lang="en-US"/>
          </a:p>
        </p:txBody>
      </p:sp>
      <p:sp>
        <p:nvSpPr>
          <p:cNvPr id="6" name="Slide Number Placeholder 5"/>
          <p:cNvSpPr>
            <a:spLocks noGrp="1"/>
          </p:cNvSpPr>
          <p:nvPr>
            <p:ph type="sldNum" sz="quarter" idx="4"/>
          </p:nvPr>
        </p:nvSpPr>
        <p:spPr>
          <a:xfrm>
            <a:off x="8686800" y="5740400"/>
            <a:ext cx="381000" cy="365125"/>
          </a:xfrm>
          <a:prstGeom prst="rect">
            <a:avLst/>
          </a:prstGeom>
        </p:spPr>
        <p:txBody>
          <a:bodyPr vert="horz" lIns="91440" tIns="45720" rIns="91440" bIns="45720" rtlCol="0" anchor="ctr"/>
          <a:lstStyle>
            <a:lvl1pPr algn="l">
              <a:defRPr sz="1200" b="0">
                <a:solidFill>
                  <a:schemeClr val="tx2">
                    <a:lumMod val="60000"/>
                    <a:lumOff val="40000"/>
                  </a:schemeClr>
                </a:solidFill>
              </a:defRPr>
            </a:lvl1pPr>
          </a:lstStyle>
          <a:p>
            <a:fld id="{0C48E2DA-50CF-46C4-8AA8-C706C9CBB670}" type="slidenum">
              <a:rPr lang="ru-RU" altLang="ru-RU" smtClean="0"/>
              <a:pPr/>
              <a:t>‹#›</a:t>
            </a:fld>
            <a:endParaRPr lang="ru-RU" altLang="ru-RU"/>
          </a:p>
        </p:txBody>
      </p:sp>
      <p:sp>
        <p:nvSpPr>
          <p:cNvPr id="16" name="Freeform 5"/>
          <p:cNvSpPr>
            <a:spLocks/>
          </p:cNvSpPr>
          <p:nvPr/>
        </p:nvSpPr>
        <p:spPr bwMode="auto">
          <a:xfrm>
            <a:off x="8453438" y="571500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 name="Date Placeholder 3"/>
          <p:cNvSpPr>
            <a:spLocks noGrp="1"/>
          </p:cNvSpPr>
          <p:nvPr>
            <p:ph type="dt" sz="half" idx="2"/>
          </p:nvPr>
        </p:nvSpPr>
        <p:spPr>
          <a:xfrm rot="16200000">
            <a:off x="-1198682" y="4821116"/>
            <a:ext cx="2625969" cy="228600"/>
          </a:xfrm>
          <a:prstGeom prst="rect">
            <a:avLst/>
          </a:prstGeom>
        </p:spPr>
        <p:txBody>
          <a:bodyPr vert="horz" lIns="91440" tIns="45720" rIns="91440" bIns="45720" rtlCol="0" anchor="ctr"/>
          <a:lstStyle>
            <a:lvl1pPr algn="l">
              <a:defRPr sz="1200">
                <a:solidFill>
                  <a:srgbClr val="FFFFFF"/>
                </a:solidFill>
              </a:defRPr>
            </a:lvl1pPr>
          </a:lstStyle>
          <a:p>
            <a:pPr>
              <a:defRPr/>
            </a:pPr>
            <a:fld id="{3440094B-62FB-47F6-965B-1552BC3CB9D1}" type="datetimeFigureOut">
              <a:rPr lang="ru-RU" smtClean="0"/>
              <a:pPr>
                <a:defRPr/>
              </a:pPr>
              <a:t>31.01.2015</a:t>
            </a:fld>
            <a:endParaRPr lang="ru-RU"/>
          </a:p>
        </p:txBody>
      </p:sp>
    </p:spTree>
  </p:cSld>
  <p:clrMap bg1="lt1" tx1="dk1" bg2="lt2" tx2="dk2" accent1="accent1" accent2="accent2" accent3="accent3" accent4="accent4" accent5="accent5" accent6="accent6" hlink="hlink" folHlink="folHlink"/>
  <p:sldLayoutIdLst>
    <p:sldLayoutId id="2147483992" r:id="rId1"/>
    <p:sldLayoutId id="2147483993" r:id="rId2"/>
    <p:sldLayoutId id="2147483994" r:id="rId3"/>
    <p:sldLayoutId id="2147483995" r:id="rId4"/>
    <p:sldLayoutId id="2147483996" r:id="rId5"/>
    <p:sldLayoutId id="2147483997" r:id="rId6"/>
    <p:sldLayoutId id="2147483998" r:id="rId7"/>
    <p:sldLayoutId id="2147483999" r:id="rId8"/>
    <p:sldLayoutId id="2147484000" r:id="rId9"/>
    <p:sldLayoutId id="2147484001" r:id="rId10"/>
    <p:sldLayoutId id="2147484002" r:id="rId1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500"/>
                                  </p:stCondLst>
                                  <p:childTnLst>
                                    <p:animEffect transition="out" filter="fade">
                                      <p:cBhvr>
                                        <p:cTn id="6" dur="2000"/>
                                        <p:tgtEl>
                                          <p:spTgt spid="13"/>
                                        </p:tgtEl>
                                      </p:cBhvr>
                                    </p:animEffect>
                                    <p:set>
                                      <p:cBhvr>
                                        <p:cTn id="7" dur="1" fill="hold">
                                          <p:stCondLst>
                                            <p:cond delay="1999"/>
                                          </p:stCondLst>
                                        </p:cTn>
                                        <p:tgtEl>
                                          <p:spTgt spid="13"/>
                                        </p:tgtEl>
                                        <p:attrNameLst>
                                          <p:attrName>style.visibility</p:attrName>
                                        </p:attrNameLst>
                                      </p:cBhvr>
                                      <p:to>
                                        <p:strVal val="hidden"/>
                                      </p:to>
                                    </p:set>
                                  </p:childTnLst>
                                </p:cTn>
                              </p:par>
                            </p:childTnLst>
                          </p:cTn>
                        </p:par>
                        <p:par>
                          <p:cTn id="8" fill="hold">
                            <p:stCondLst>
                              <p:cond delay="2500"/>
                            </p:stCondLst>
                            <p:childTnLst>
                              <p:par>
                                <p:cTn id="9" presetID="10" presetClass="entr" presetSubtype="0" fill="hold" grpId="1"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Lst>
  </p:timing>
  <p:txStyles>
    <p:titleStyle>
      <a:lvl1pPr algn="l" defTabSz="914400" rtl="0" eaLnBrk="1" latinLnBrk="0" hangingPunct="1">
        <a:spcBef>
          <a:spcPct val="0"/>
        </a:spcBef>
        <a:buNone/>
        <a:defRPr sz="7200" b="1" kern="1200">
          <a:ln w="12700">
            <a:solidFill>
              <a:schemeClr val="tx2"/>
            </a:solidFill>
          </a:ln>
          <a:solidFill>
            <a:schemeClr val="bg1"/>
          </a:solidFill>
          <a:effectLst>
            <a:outerShdw blurRad="50800" dist="38100" dir="8100000" algn="tr" rotWithShape="0">
              <a:prstClr val="black">
                <a:alpha val="40000"/>
              </a:prstClr>
            </a:outerShdw>
          </a:effectLst>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800" kern="1200">
          <a:solidFill>
            <a:schemeClr val="tx2"/>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Calibri"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Clr>
          <a:schemeClr val="tx1"/>
        </a:buClr>
        <a:buFont typeface="Calibri" pitchFamily="34" charset="0"/>
        <a:buChar char="&gt;"/>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Calibri"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3.xml"/><Relationship Id="rId1" Type="http://schemas.openxmlformats.org/officeDocument/2006/relationships/slideLayout" Target="../slideLayouts/slideLayout7.xml"/><Relationship Id="rId5" Type="http://schemas.openxmlformats.org/officeDocument/2006/relationships/image" Target="../media/image12.png"/><Relationship Id="rId4" Type="http://schemas.openxmlformats.org/officeDocument/2006/relationships/image" Target="../media/image11.png"/></Relationships>
</file>

<file path=ppt/slides/_rels/slide1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1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image" Target="../media/image14.png"/></Relationships>
</file>

<file path=ppt/slides/_rels/slide1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image" Target="../media/image15.png"/></Relationships>
</file>

<file path=ppt/slides/_rels/slide1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slide" Target="slide16.xml"/><Relationship Id="rId13" Type="http://schemas.openxmlformats.org/officeDocument/2006/relationships/slide" Target="slide21.xml"/><Relationship Id="rId18" Type="http://schemas.openxmlformats.org/officeDocument/2006/relationships/slide" Target="slide26.xml"/><Relationship Id="rId26" Type="http://schemas.openxmlformats.org/officeDocument/2006/relationships/slide" Target="slide7.xml"/><Relationship Id="rId3" Type="http://schemas.openxmlformats.org/officeDocument/2006/relationships/slide" Target="slide11.xml"/><Relationship Id="rId21" Type="http://schemas.openxmlformats.org/officeDocument/2006/relationships/slide" Target="slide10.xml"/><Relationship Id="rId7" Type="http://schemas.openxmlformats.org/officeDocument/2006/relationships/slide" Target="slide15.xml"/><Relationship Id="rId12" Type="http://schemas.openxmlformats.org/officeDocument/2006/relationships/slide" Target="slide20.xml"/><Relationship Id="rId17" Type="http://schemas.openxmlformats.org/officeDocument/2006/relationships/slide" Target="slide25.xml"/><Relationship Id="rId25" Type="http://schemas.openxmlformats.org/officeDocument/2006/relationships/slide" Target="slide6.xml"/><Relationship Id="rId2" Type="http://schemas.openxmlformats.org/officeDocument/2006/relationships/notesSlide" Target="../notesSlides/notesSlide2.xml"/><Relationship Id="rId16" Type="http://schemas.openxmlformats.org/officeDocument/2006/relationships/slide" Target="slide24.xml"/><Relationship Id="rId20" Type="http://schemas.openxmlformats.org/officeDocument/2006/relationships/slide" Target="slide9.xml"/><Relationship Id="rId1" Type="http://schemas.openxmlformats.org/officeDocument/2006/relationships/slideLayout" Target="../slideLayouts/slideLayout7.xml"/><Relationship Id="rId6" Type="http://schemas.openxmlformats.org/officeDocument/2006/relationships/slide" Target="slide14.xml"/><Relationship Id="rId11" Type="http://schemas.openxmlformats.org/officeDocument/2006/relationships/slide" Target="slide19.xml"/><Relationship Id="rId24" Type="http://schemas.openxmlformats.org/officeDocument/2006/relationships/slide" Target="slide5.xml"/><Relationship Id="rId5" Type="http://schemas.openxmlformats.org/officeDocument/2006/relationships/slide" Target="slide13.xml"/><Relationship Id="rId15" Type="http://schemas.openxmlformats.org/officeDocument/2006/relationships/slide" Target="slide23.xml"/><Relationship Id="rId23" Type="http://schemas.openxmlformats.org/officeDocument/2006/relationships/slide" Target="slide4.xml"/><Relationship Id="rId10" Type="http://schemas.openxmlformats.org/officeDocument/2006/relationships/slide" Target="slide18.xml"/><Relationship Id="rId19" Type="http://schemas.openxmlformats.org/officeDocument/2006/relationships/slide" Target="slide27.xml"/><Relationship Id="rId4" Type="http://schemas.openxmlformats.org/officeDocument/2006/relationships/slide" Target="slide12.xml"/><Relationship Id="rId9" Type="http://schemas.openxmlformats.org/officeDocument/2006/relationships/slide" Target="slide17.xml"/><Relationship Id="rId14" Type="http://schemas.openxmlformats.org/officeDocument/2006/relationships/slide" Target="slide22.xml"/><Relationship Id="rId22" Type="http://schemas.openxmlformats.org/officeDocument/2006/relationships/slide" Target="slide3.xml"/><Relationship Id="rId27" Type="http://schemas.openxmlformats.org/officeDocument/2006/relationships/slide" Target="slide8.xml"/></Relationships>
</file>

<file path=ppt/slides/_rels/slide2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23.xml"/><Relationship Id="rId1" Type="http://schemas.openxmlformats.org/officeDocument/2006/relationships/slideLayout" Target="../slideLayouts/slideLayout7.xml"/><Relationship Id="rId4" Type="http://schemas.openxmlformats.org/officeDocument/2006/relationships/image" Target="../media/image16.png"/></Relationships>
</file>

<file path=ppt/slides/_rels/slide2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24.xml"/><Relationship Id="rId1" Type="http://schemas.openxmlformats.org/officeDocument/2006/relationships/slideLayout" Target="../slideLayouts/slideLayout7.xml"/><Relationship Id="rId4" Type="http://schemas.openxmlformats.org/officeDocument/2006/relationships/image" Target="../media/image17.jpeg"/></Relationships>
</file>

<file path=ppt/slides/_rels/slide2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26.xml"/><Relationship Id="rId1" Type="http://schemas.openxmlformats.org/officeDocument/2006/relationships/slideLayout" Target="../slideLayouts/slideLayout7.xml"/><Relationship Id="rId4" Type="http://schemas.openxmlformats.org/officeDocument/2006/relationships/image" Target="../media/image18.png"/></Relationships>
</file>

<file path=ppt/slides/_rels/slide2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27.xml"/><Relationship Id="rId1" Type="http://schemas.openxmlformats.org/officeDocument/2006/relationships/slideLayout" Target="../slideLayouts/slideLayout7.xml"/><Relationship Id="rId4" Type="http://schemas.openxmlformats.org/officeDocument/2006/relationships/image" Target="../media/image19.png"/></Relationships>
</file>

<file path=ppt/slides/_rels/slide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7" name="Rectangle 11"/>
          <p:cNvSpPr>
            <a:spLocks noChangeArrowheads="1"/>
          </p:cNvSpPr>
          <p:nvPr/>
        </p:nvSpPr>
        <p:spPr bwMode="auto">
          <a:xfrm>
            <a:off x="965200" y="1503680"/>
            <a:ext cx="8016240" cy="2308324"/>
          </a:xfrm>
          <a:prstGeom prst="rect">
            <a:avLst/>
          </a:prstGeom>
          <a:noFill/>
          <a:ln w="9525">
            <a:noFill/>
            <a:miter lim="800000"/>
            <a:headEnd/>
            <a:tailEnd/>
          </a:ln>
          <a:effectLst>
            <a:outerShdw dist="63500" dir="3187806" algn="ctr" rotWithShape="0">
              <a:schemeClr val="tx1">
                <a:alpha val="50000"/>
              </a:schemeClr>
            </a:outerShdw>
          </a:effectLst>
        </p:spPr>
        <p:txBody>
          <a:bodyPr wrap="square">
            <a:spAutoFit/>
          </a:bodyPr>
          <a:lstStyle/>
          <a:p>
            <a:pPr algn="ctr">
              <a:defRPr/>
            </a:pPr>
            <a:r>
              <a:rPr lang="ru-RU" altLang="ru-RU" sz="7200" b="1" dirty="0">
                <a:solidFill>
                  <a:srgbClr val="C00000"/>
                </a:solidFill>
                <a:latin typeface="Georgia" panose="02040502050405020303" pitchFamily="18" charset="0"/>
              </a:rPr>
              <a:t>Знаешь ли ты физику?</a:t>
            </a:r>
          </a:p>
        </p:txBody>
      </p:sp>
      <p:sp>
        <p:nvSpPr>
          <p:cNvPr id="3" name="Подзаголовок 2"/>
          <p:cNvSpPr>
            <a:spLocks noGrp="1"/>
          </p:cNvSpPr>
          <p:nvPr>
            <p:ph type="subTitle" idx="1"/>
          </p:nvPr>
        </p:nvSpPr>
        <p:spPr>
          <a:xfrm>
            <a:off x="2814321" y="5172721"/>
            <a:ext cx="6085840" cy="1217919"/>
          </a:xfrm>
        </p:spPr>
        <p:txBody>
          <a:bodyPr>
            <a:normAutofit fontScale="92500" lnSpcReduction="10000"/>
          </a:bodyPr>
          <a:lstStyle/>
          <a:p>
            <a:pPr lvl="0" algn="l" fontAlgn="base">
              <a:spcBef>
                <a:spcPct val="0"/>
              </a:spcBef>
              <a:spcAft>
                <a:spcPct val="0"/>
              </a:spcAft>
              <a:defRPr/>
            </a:pPr>
            <a:r>
              <a:rPr lang="ru-RU" sz="2200" dirty="0">
                <a:solidFill>
                  <a:schemeClr val="tx1">
                    <a:lumMod val="95000"/>
                    <a:lumOff val="5000"/>
                  </a:schemeClr>
                </a:solidFill>
                <a:effectLst>
                  <a:outerShdw blurRad="38100" dist="38100" dir="2700000" algn="tl">
                    <a:srgbClr val="000000">
                      <a:alpha val="43137"/>
                    </a:srgbClr>
                  </a:outerShdw>
                </a:effectLst>
                <a:latin typeface="Georgia" panose="02040502050405020303" pitchFamily="18" charset="0"/>
              </a:rPr>
              <a:t>Презентация создана учителем физики </a:t>
            </a:r>
            <a:endParaRPr lang="ru-RU" sz="2200" dirty="0" smtClean="0">
              <a:solidFill>
                <a:schemeClr val="tx1">
                  <a:lumMod val="95000"/>
                  <a:lumOff val="5000"/>
                </a:schemeClr>
              </a:solidFill>
              <a:effectLst>
                <a:outerShdw blurRad="38100" dist="38100" dir="2700000" algn="tl">
                  <a:srgbClr val="000000">
                    <a:alpha val="43137"/>
                  </a:srgbClr>
                </a:outerShdw>
              </a:effectLst>
              <a:latin typeface="Georgia" panose="02040502050405020303" pitchFamily="18" charset="0"/>
            </a:endParaRPr>
          </a:p>
          <a:p>
            <a:pPr lvl="0" algn="l" fontAlgn="base">
              <a:spcBef>
                <a:spcPct val="0"/>
              </a:spcBef>
              <a:spcAft>
                <a:spcPct val="0"/>
              </a:spcAft>
              <a:defRPr/>
            </a:pPr>
            <a:r>
              <a:rPr lang="ru-RU" sz="2200" dirty="0" smtClean="0">
                <a:solidFill>
                  <a:schemeClr val="tx1">
                    <a:lumMod val="95000"/>
                    <a:lumOff val="5000"/>
                  </a:schemeClr>
                </a:solidFill>
                <a:effectLst>
                  <a:outerShdw blurRad="38100" dist="38100" dir="2700000" algn="tl">
                    <a:srgbClr val="000000">
                      <a:alpha val="43137"/>
                    </a:srgbClr>
                  </a:outerShdw>
                </a:effectLst>
                <a:latin typeface="Georgia" panose="02040502050405020303" pitchFamily="18" charset="0"/>
              </a:rPr>
              <a:t>МАОУ </a:t>
            </a:r>
            <a:r>
              <a:rPr lang="ru-RU" sz="2200" dirty="0">
                <a:solidFill>
                  <a:schemeClr val="tx1">
                    <a:lumMod val="95000"/>
                    <a:lumOff val="5000"/>
                  </a:schemeClr>
                </a:solidFill>
                <a:effectLst>
                  <a:outerShdw blurRad="38100" dist="38100" dir="2700000" algn="tl">
                    <a:srgbClr val="000000">
                      <a:alpha val="43137"/>
                    </a:srgbClr>
                  </a:outerShdw>
                </a:effectLst>
                <a:latin typeface="Georgia" panose="02040502050405020303" pitchFamily="18" charset="0"/>
              </a:rPr>
              <a:t>«СОШ №44» г. Пермь </a:t>
            </a:r>
            <a:endParaRPr lang="ru-RU" sz="2200" dirty="0" smtClean="0">
              <a:solidFill>
                <a:schemeClr val="tx1">
                  <a:lumMod val="95000"/>
                  <a:lumOff val="5000"/>
                </a:schemeClr>
              </a:solidFill>
              <a:effectLst>
                <a:outerShdw blurRad="38100" dist="38100" dir="2700000" algn="tl">
                  <a:srgbClr val="000000">
                    <a:alpha val="43137"/>
                  </a:srgbClr>
                </a:outerShdw>
              </a:effectLst>
              <a:latin typeface="Georgia" panose="02040502050405020303" pitchFamily="18" charset="0"/>
            </a:endParaRPr>
          </a:p>
          <a:p>
            <a:pPr lvl="0" algn="l" fontAlgn="base">
              <a:spcBef>
                <a:spcPct val="0"/>
              </a:spcBef>
              <a:spcAft>
                <a:spcPct val="0"/>
              </a:spcAft>
              <a:defRPr/>
            </a:pPr>
            <a:r>
              <a:rPr lang="ru-RU" sz="2200" dirty="0" smtClean="0">
                <a:solidFill>
                  <a:schemeClr val="tx1">
                    <a:lumMod val="95000"/>
                    <a:lumOff val="5000"/>
                  </a:schemeClr>
                </a:solidFill>
                <a:effectLst>
                  <a:outerShdw blurRad="38100" dist="38100" dir="2700000" algn="tl">
                    <a:srgbClr val="000000">
                      <a:alpha val="43137"/>
                    </a:srgbClr>
                  </a:outerShdw>
                </a:effectLst>
                <a:latin typeface="Georgia" panose="02040502050405020303" pitchFamily="18" charset="0"/>
              </a:rPr>
              <a:t>Шадриной  Мариной Борисовной..   </a:t>
            </a:r>
            <a:endParaRPr lang="ru-RU" sz="2200" dirty="0">
              <a:solidFill>
                <a:schemeClr val="tx1">
                  <a:lumMod val="95000"/>
                  <a:lumOff val="5000"/>
                </a:schemeClr>
              </a:solidFill>
              <a:effectLst>
                <a:outerShdw blurRad="38100" dist="38100" dir="2700000" algn="tl">
                  <a:srgbClr val="000000">
                    <a:alpha val="43137"/>
                  </a:srgbClr>
                </a:outerShdw>
              </a:effectLst>
              <a:latin typeface="Georgia" panose="02040502050405020303" pitchFamily="18" charset="0"/>
            </a:endParaRPr>
          </a:p>
          <a:p>
            <a:pPr lvl="0" algn="l" fontAlgn="base">
              <a:spcBef>
                <a:spcPct val="0"/>
              </a:spcBef>
              <a:spcAft>
                <a:spcPct val="0"/>
              </a:spcAft>
              <a:defRPr/>
            </a:pPr>
            <a:r>
              <a:rPr lang="ru-RU" sz="2200" b="1" dirty="0">
                <a:solidFill>
                  <a:schemeClr val="tx1">
                    <a:lumMod val="95000"/>
                    <a:lumOff val="5000"/>
                  </a:schemeClr>
                </a:solidFill>
                <a:effectLst>
                  <a:outerShdw blurRad="38100" dist="38100" dir="2700000" algn="tl">
                    <a:srgbClr val="000000">
                      <a:alpha val="43137"/>
                    </a:srgbClr>
                  </a:outerShdw>
                </a:effectLst>
                <a:latin typeface="Arial" charset="0"/>
              </a:rPr>
              <a:t> </a:t>
            </a:r>
            <a:endParaRPr lang="en-US" sz="2200" b="1" dirty="0">
              <a:solidFill>
                <a:schemeClr val="tx1">
                  <a:lumMod val="95000"/>
                  <a:lumOff val="5000"/>
                </a:schemeClr>
              </a:solidFill>
              <a:effectLst>
                <a:outerShdw blurRad="38100" dist="38100" dir="2700000" algn="tl">
                  <a:srgbClr val="000000">
                    <a:alpha val="43137"/>
                  </a:srgbClr>
                </a:outerShdw>
              </a:effectLst>
              <a:latin typeface="Arial" charset="0"/>
            </a:endParaRPr>
          </a:p>
          <a:p>
            <a:endParaRPr lang="ru-RU"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34827"/>
                                        </p:tgtEl>
                                        <p:attrNameLst>
                                          <p:attrName>style.visibility</p:attrName>
                                        </p:attrNameLst>
                                      </p:cBhvr>
                                      <p:to>
                                        <p:strVal val="visible"/>
                                      </p:to>
                                    </p:set>
                                    <p:anim calcmode="lin" valueType="num">
                                      <p:cBhvr additive="base">
                                        <p:cTn id="7" dur="5000" fill="hold"/>
                                        <p:tgtEl>
                                          <p:spTgt spid="34827"/>
                                        </p:tgtEl>
                                        <p:attrNameLst>
                                          <p:attrName>ppt_x</p:attrName>
                                        </p:attrNameLst>
                                      </p:cBhvr>
                                      <p:tavLst>
                                        <p:tav tm="0">
                                          <p:val>
                                            <p:strVal val="0-#ppt_w/2"/>
                                          </p:val>
                                        </p:tav>
                                        <p:tav tm="100000">
                                          <p:val>
                                            <p:strVal val="#ppt_x"/>
                                          </p:val>
                                        </p:tav>
                                      </p:tavLst>
                                    </p:anim>
                                    <p:anim calcmode="lin" valueType="num">
                                      <p:cBhvr additive="base">
                                        <p:cTn id="8" dur="5000" fill="hold"/>
                                        <p:tgtEl>
                                          <p:spTgt spid="3482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spect="1" noChangeArrowheads="1"/>
          </p:cNvSpPr>
          <p:nvPr/>
        </p:nvSpPr>
        <p:spPr bwMode="auto">
          <a:xfrm>
            <a:off x="1656079" y="695960"/>
            <a:ext cx="6650515" cy="1082040"/>
          </a:xfrm>
          <a:prstGeom prst="rect">
            <a:avLst/>
          </a:prstGeom>
          <a:solidFill>
            <a:schemeClr val="bg2">
              <a:lumMod val="50000"/>
            </a:schemeClr>
          </a:solidFill>
          <a:ln w="9525">
            <a:noFill/>
            <a:miter lim="800000"/>
            <a:headEnd/>
            <a:tailEnd/>
          </a:ln>
          <a:effectLst/>
        </p:spPr>
        <p:txBody>
          <a:bodyPr wrap="none"/>
          <a:lstStyle/>
          <a:p>
            <a:pPr algn="ctr">
              <a:defRPr/>
            </a:pPr>
            <a:r>
              <a:rPr lang="ru-RU" sz="3200" b="1" dirty="0">
                <a:solidFill>
                  <a:schemeClr val="bg1"/>
                </a:solidFill>
                <a:effectLst>
                  <a:outerShdw blurRad="38100" dist="38100" dir="2700000" algn="tl">
                    <a:srgbClr val="000000"/>
                  </a:outerShdw>
                </a:effectLst>
                <a:latin typeface="Georgia" panose="02040502050405020303" pitchFamily="18" charset="0"/>
              </a:rPr>
              <a:t>Эту силу часто </a:t>
            </a:r>
            <a:r>
              <a:rPr lang="ru-RU" sz="3200" b="1" dirty="0" smtClean="0">
                <a:solidFill>
                  <a:schemeClr val="bg1"/>
                </a:solidFill>
                <a:effectLst>
                  <a:outerShdw blurRad="38100" dist="38100" dir="2700000" algn="tl">
                    <a:srgbClr val="000000"/>
                  </a:outerShdw>
                </a:effectLst>
                <a:latin typeface="Georgia" panose="02040502050405020303" pitchFamily="18" charset="0"/>
              </a:rPr>
              <a:t>путают</a:t>
            </a:r>
          </a:p>
          <a:p>
            <a:pPr algn="ctr">
              <a:defRPr/>
            </a:pPr>
            <a:r>
              <a:rPr lang="ru-RU" sz="3200" b="1" dirty="0" smtClean="0">
                <a:solidFill>
                  <a:schemeClr val="bg1"/>
                </a:solidFill>
                <a:effectLst>
                  <a:outerShdw blurRad="38100" dist="38100" dir="2700000" algn="tl">
                    <a:srgbClr val="000000"/>
                  </a:outerShdw>
                </a:effectLst>
                <a:latin typeface="Georgia" panose="02040502050405020303" pitchFamily="18" charset="0"/>
              </a:rPr>
              <a:t> </a:t>
            </a:r>
            <a:r>
              <a:rPr lang="ru-RU" sz="3200" b="1" dirty="0">
                <a:solidFill>
                  <a:schemeClr val="bg1"/>
                </a:solidFill>
                <a:effectLst>
                  <a:outerShdw blurRad="38100" dist="38100" dir="2700000" algn="tl">
                    <a:srgbClr val="000000"/>
                  </a:outerShdw>
                </a:effectLst>
                <a:latin typeface="Georgia" panose="02040502050405020303" pitchFamily="18" charset="0"/>
              </a:rPr>
              <a:t>с массой тела. </a:t>
            </a:r>
            <a:endParaRPr lang="en-US" sz="3200" b="1" dirty="0">
              <a:solidFill>
                <a:schemeClr val="bg1"/>
              </a:solidFill>
              <a:effectLst>
                <a:outerShdw blurRad="38100" dist="38100" dir="2700000" algn="tl">
                  <a:srgbClr val="000000"/>
                </a:outerShdw>
              </a:effectLst>
              <a:latin typeface="Georgia" panose="02040502050405020303" pitchFamily="18" charset="0"/>
            </a:endParaRPr>
          </a:p>
        </p:txBody>
      </p:sp>
      <p:sp>
        <p:nvSpPr>
          <p:cNvPr id="11267" name="Rectangle 3"/>
          <p:cNvSpPr>
            <a:spLocks noChangeAspect="1" noChangeArrowheads="1"/>
          </p:cNvSpPr>
          <p:nvPr/>
        </p:nvSpPr>
        <p:spPr bwMode="auto">
          <a:xfrm>
            <a:off x="1930400" y="5267450"/>
            <a:ext cx="3291840" cy="1061913"/>
          </a:xfrm>
          <a:prstGeom prst="rect">
            <a:avLst/>
          </a:prstGeom>
          <a:solidFill>
            <a:schemeClr val="bg2">
              <a:lumMod val="50000"/>
            </a:schemeClr>
          </a:solidFill>
          <a:ln w="9525">
            <a:noFill/>
            <a:miter lim="800000"/>
            <a:headEnd/>
            <a:tailEnd/>
          </a:ln>
          <a:effectLst/>
        </p:spPr>
        <p:txBody>
          <a:bodyPr wrap="none" anchor="ctr"/>
          <a:lstStyle/>
          <a:p>
            <a:pPr algn="ctr">
              <a:defRPr/>
            </a:pPr>
            <a:r>
              <a:rPr lang="ru-RU" sz="3200" b="1" dirty="0">
                <a:solidFill>
                  <a:schemeClr val="bg1"/>
                </a:solidFill>
                <a:effectLst>
                  <a:outerShdw blurRad="38100" dist="38100" dir="2700000" algn="tl">
                    <a:srgbClr val="000000"/>
                  </a:outerShdw>
                </a:effectLst>
                <a:latin typeface="Georgia" panose="02040502050405020303" pitchFamily="18" charset="0"/>
              </a:rPr>
              <a:t>Вес тела.</a:t>
            </a:r>
            <a:endParaRPr lang="en-US" sz="3200" b="1" dirty="0">
              <a:solidFill>
                <a:schemeClr val="bg1"/>
              </a:solidFill>
              <a:effectLst>
                <a:outerShdw blurRad="38100" dist="38100" dir="2700000" algn="tl">
                  <a:srgbClr val="000000"/>
                </a:outerShdw>
              </a:effectLst>
              <a:latin typeface="Georgia" panose="02040502050405020303" pitchFamily="18" charset="0"/>
            </a:endParaRPr>
          </a:p>
        </p:txBody>
      </p:sp>
      <p:sp>
        <p:nvSpPr>
          <p:cNvPr id="11268" name="Rectangle 4"/>
          <p:cNvSpPr>
            <a:spLocks noChangeArrowheads="1"/>
          </p:cNvSpPr>
          <p:nvPr/>
        </p:nvSpPr>
        <p:spPr bwMode="auto">
          <a:xfrm>
            <a:off x="1656080" y="2790825"/>
            <a:ext cx="5181600" cy="631825"/>
          </a:xfrm>
          <a:prstGeom prst="rect">
            <a:avLst/>
          </a:prstGeom>
          <a:noFill/>
          <a:ln w="9525">
            <a:noFill/>
            <a:miter lim="800000"/>
            <a:headEnd/>
            <a:tailEnd/>
          </a:ln>
          <a:effectLst/>
        </p:spPr>
        <p:txBody>
          <a:bodyPr wrap="none" anchor="ctr"/>
          <a:lstStyle/>
          <a:p>
            <a:pPr algn="ctr">
              <a:defRPr/>
            </a:pPr>
            <a:r>
              <a:rPr lang="ru-RU" sz="3200" b="1" dirty="0">
                <a:solidFill>
                  <a:srgbClr val="C00000"/>
                </a:solidFill>
                <a:effectLst>
                  <a:outerShdw blurRad="38100" dist="38100" dir="2700000" algn="tl">
                    <a:srgbClr val="C0C0C0"/>
                  </a:outerShdw>
                </a:effectLst>
                <a:latin typeface="Georgia" panose="02040502050405020303" pitchFamily="18" charset="0"/>
              </a:rPr>
              <a:t>Кто это, что это </a:t>
            </a:r>
            <a:r>
              <a:rPr lang="en-US" sz="3200" b="1" dirty="0">
                <a:solidFill>
                  <a:srgbClr val="C00000"/>
                </a:solidFill>
                <a:latin typeface="Georgia" panose="02040502050405020303" pitchFamily="18" charset="0"/>
              </a:rPr>
              <a:t> </a:t>
            </a:r>
            <a:r>
              <a:rPr lang="ru-RU" sz="3200" b="1" dirty="0">
                <a:solidFill>
                  <a:srgbClr val="C00000"/>
                </a:solidFill>
                <a:latin typeface="Georgia" panose="02040502050405020303" pitchFamily="18" charset="0"/>
              </a:rPr>
              <a:t>за </a:t>
            </a:r>
            <a:r>
              <a:rPr lang="en-US" sz="3200" b="1" dirty="0">
                <a:solidFill>
                  <a:srgbClr val="C00000"/>
                </a:solidFill>
                <a:latin typeface="Georgia" panose="02040502050405020303" pitchFamily="18" charset="0"/>
              </a:rPr>
              <a:t>300</a:t>
            </a:r>
          </a:p>
        </p:txBody>
      </p:sp>
      <p:sp>
        <p:nvSpPr>
          <p:cNvPr id="11269" name="AutoShape 5">
            <a:hlinkClick r:id="rId3" action="ppaction://hlinksldjump"/>
          </p:cNvPr>
          <p:cNvSpPr>
            <a:spLocks noChangeArrowheads="1"/>
          </p:cNvSpPr>
          <p:nvPr/>
        </p:nvSpPr>
        <p:spPr bwMode="auto">
          <a:xfrm>
            <a:off x="7718425" y="6329363"/>
            <a:ext cx="1176338" cy="500062"/>
          </a:xfrm>
          <a:prstGeom prst="leftArrow">
            <a:avLst>
              <a:gd name="adj1" fmla="val 50000"/>
              <a:gd name="adj2" fmla="val 58810"/>
            </a:avLst>
          </a:prstGeom>
          <a:solidFill>
            <a:srgbClr val="FFCC00"/>
          </a:solidFill>
          <a:ln w="9525">
            <a:solidFill>
              <a:schemeClr val="tx1"/>
            </a:solidFill>
            <a:miter lim="800000"/>
            <a:headEnd/>
            <a:tailEnd/>
          </a:ln>
        </p:spPr>
        <p:txBody>
          <a:bodyPr wrap="none" anchor="ct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endParaRPr lang="ru-RU" altLang="ru-RU"/>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26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2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animBg="1"/>
      <p:bldP spid="1126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ChangeAspect="1" noChangeArrowheads="1"/>
          </p:cNvSpPr>
          <p:nvPr/>
        </p:nvSpPr>
        <p:spPr bwMode="auto">
          <a:xfrm>
            <a:off x="1031870" y="555625"/>
            <a:ext cx="6431280" cy="1130935"/>
          </a:xfrm>
          <a:prstGeom prst="rect">
            <a:avLst/>
          </a:prstGeom>
          <a:solidFill>
            <a:schemeClr val="bg2">
              <a:lumMod val="50000"/>
            </a:schemeClr>
          </a:solidFill>
          <a:ln w="9525">
            <a:noFill/>
            <a:miter lim="800000"/>
            <a:headEnd/>
            <a:tailEnd/>
          </a:ln>
          <a:effectLst/>
        </p:spPr>
        <p:txBody>
          <a:bodyPr wrap="none"/>
          <a:lstStyle/>
          <a:p>
            <a:pPr algn="ctr">
              <a:defRPr/>
            </a:pPr>
            <a:r>
              <a:rPr lang="ru-RU" sz="3200" b="1" dirty="0">
                <a:solidFill>
                  <a:schemeClr val="bg1"/>
                </a:solidFill>
                <a:effectLst>
                  <a:outerShdw blurRad="38100" dist="38100" dir="2700000" algn="tl">
                    <a:srgbClr val="000000"/>
                  </a:outerShdw>
                </a:effectLst>
                <a:latin typeface="Georgia" panose="02040502050405020303" pitchFamily="18" charset="0"/>
              </a:rPr>
              <a:t>Эта сила мешает</a:t>
            </a:r>
          </a:p>
          <a:p>
            <a:pPr algn="ctr">
              <a:defRPr/>
            </a:pPr>
            <a:r>
              <a:rPr lang="ru-RU" sz="3200" b="1" dirty="0">
                <a:solidFill>
                  <a:schemeClr val="bg1"/>
                </a:solidFill>
                <a:effectLst>
                  <a:outerShdw blurRad="38100" dist="38100" dir="2700000" algn="tl">
                    <a:srgbClr val="000000"/>
                  </a:outerShdw>
                </a:effectLst>
                <a:latin typeface="Georgia" panose="02040502050405020303" pitchFamily="18" charset="0"/>
              </a:rPr>
              <a:t> развязать шнурок</a:t>
            </a:r>
            <a:endParaRPr lang="en-US" sz="3200" b="1" dirty="0">
              <a:solidFill>
                <a:schemeClr val="bg1"/>
              </a:solidFill>
              <a:effectLst>
                <a:outerShdw blurRad="38100" dist="38100" dir="2700000" algn="tl">
                  <a:srgbClr val="000000"/>
                </a:outerShdw>
              </a:effectLst>
              <a:latin typeface="Georgia" panose="02040502050405020303" pitchFamily="18" charset="0"/>
            </a:endParaRPr>
          </a:p>
        </p:txBody>
      </p:sp>
      <p:sp>
        <p:nvSpPr>
          <p:cNvPr id="12291" name="Rectangle 3"/>
          <p:cNvSpPr>
            <a:spLocks noChangeAspect="1" noChangeArrowheads="1"/>
          </p:cNvSpPr>
          <p:nvPr/>
        </p:nvSpPr>
        <p:spPr bwMode="auto">
          <a:xfrm>
            <a:off x="920110" y="5427058"/>
            <a:ext cx="4146541" cy="902305"/>
          </a:xfrm>
          <a:prstGeom prst="rect">
            <a:avLst/>
          </a:prstGeom>
          <a:solidFill>
            <a:schemeClr val="bg2">
              <a:lumMod val="50000"/>
            </a:schemeClr>
          </a:solidFill>
          <a:ln w="9525">
            <a:noFill/>
            <a:miter lim="800000"/>
            <a:headEnd/>
            <a:tailEnd/>
          </a:ln>
          <a:effectLst/>
        </p:spPr>
        <p:txBody>
          <a:bodyPr wrap="none" anchor="ctr"/>
          <a:lstStyle/>
          <a:p>
            <a:pPr algn="ctr">
              <a:defRPr/>
            </a:pPr>
            <a:r>
              <a:rPr lang="ru-RU" sz="3200" b="1" dirty="0">
                <a:solidFill>
                  <a:schemeClr val="bg1"/>
                </a:solidFill>
                <a:effectLst>
                  <a:outerShdw blurRad="38100" dist="38100" dir="2700000" algn="tl">
                    <a:srgbClr val="000000"/>
                  </a:outerShdw>
                </a:effectLst>
                <a:latin typeface="Georgia" panose="02040502050405020303" pitchFamily="18" charset="0"/>
              </a:rPr>
              <a:t>Трение покоя.</a:t>
            </a:r>
            <a:endParaRPr lang="en-US" sz="3200" b="1" dirty="0">
              <a:solidFill>
                <a:schemeClr val="bg1"/>
              </a:solidFill>
              <a:effectLst>
                <a:outerShdw blurRad="38100" dist="38100" dir="2700000" algn="tl">
                  <a:srgbClr val="000000"/>
                </a:outerShdw>
              </a:effectLst>
              <a:latin typeface="Georgia" panose="02040502050405020303" pitchFamily="18" charset="0"/>
            </a:endParaRPr>
          </a:p>
        </p:txBody>
      </p:sp>
      <p:sp>
        <p:nvSpPr>
          <p:cNvPr id="12292" name="Rectangle 4"/>
          <p:cNvSpPr>
            <a:spLocks noChangeArrowheads="1"/>
          </p:cNvSpPr>
          <p:nvPr/>
        </p:nvSpPr>
        <p:spPr bwMode="auto">
          <a:xfrm>
            <a:off x="1920240" y="3460115"/>
            <a:ext cx="4844733" cy="631825"/>
          </a:xfrm>
          <a:prstGeom prst="rect">
            <a:avLst/>
          </a:prstGeom>
          <a:noFill/>
          <a:ln w="9525">
            <a:noFill/>
            <a:miter lim="800000"/>
            <a:headEnd/>
            <a:tailEnd/>
          </a:ln>
          <a:effectLst/>
        </p:spPr>
        <p:txBody>
          <a:bodyPr wrap="none" anchor="ctr"/>
          <a:lstStyle/>
          <a:p>
            <a:pPr algn="ctr">
              <a:defRPr/>
            </a:pPr>
            <a:r>
              <a:rPr lang="ru-RU" sz="3200" b="1" dirty="0">
                <a:solidFill>
                  <a:srgbClr val="C00000"/>
                </a:solidFill>
                <a:latin typeface="Georgia" panose="02040502050405020303" pitchFamily="18" charset="0"/>
              </a:rPr>
              <a:t>Кто это, что это </a:t>
            </a:r>
            <a:r>
              <a:rPr lang="en-US" sz="3200" b="1" dirty="0">
                <a:solidFill>
                  <a:srgbClr val="C00000"/>
                </a:solidFill>
                <a:latin typeface="Georgia" panose="02040502050405020303" pitchFamily="18" charset="0"/>
              </a:rPr>
              <a:t> </a:t>
            </a:r>
            <a:r>
              <a:rPr lang="ru-RU" sz="3200" b="1" dirty="0">
                <a:solidFill>
                  <a:srgbClr val="C00000"/>
                </a:solidFill>
                <a:latin typeface="Georgia" panose="02040502050405020303" pitchFamily="18" charset="0"/>
              </a:rPr>
              <a:t>за </a:t>
            </a:r>
            <a:r>
              <a:rPr lang="en-US" sz="3200" b="1" dirty="0">
                <a:solidFill>
                  <a:srgbClr val="C00000"/>
                </a:solidFill>
                <a:latin typeface="Georgia" panose="02040502050405020303" pitchFamily="18" charset="0"/>
              </a:rPr>
              <a:t>400</a:t>
            </a:r>
          </a:p>
        </p:txBody>
      </p:sp>
      <p:sp>
        <p:nvSpPr>
          <p:cNvPr id="12293" name="AutoShape 5">
            <a:hlinkClick r:id="rId3" action="ppaction://hlinksldjump"/>
          </p:cNvPr>
          <p:cNvSpPr>
            <a:spLocks noChangeArrowheads="1"/>
          </p:cNvSpPr>
          <p:nvPr/>
        </p:nvSpPr>
        <p:spPr bwMode="auto">
          <a:xfrm>
            <a:off x="7718425" y="6329363"/>
            <a:ext cx="1176338" cy="500062"/>
          </a:xfrm>
          <a:prstGeom prst="leftArrow">
            <a:avLst>
              <a:gd name="adj1" fmla="val 50000"/>
              <a:gd name="adj2" fmla="val 58810"/>
            </a:avLst>
          </a:prstGeom>
          <a:solidFill>
            <a:srgbClr val="FFCC00"/>
          </a:solidFill>
          <a:ln w="9525">
            <a:solidFill>
              <a:schemeClr val="tx1"/>
            </a:solidFill>
            <a:miter lim="800000"/>
            <a:headEnd/>
            <a:tailEnd/>
          </a:ln>
        </p:spPr>
        <p:txBody>
          <a:bodyPr wrap="none" anchor="ct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endParaRPr lang="ru-RU" altLang="ru-RU"/>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29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2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animBg="1"/>
      <p:bldP spid="1229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ChangeAspect="1" noChangeArrowheads="1"/>
          </p:cNvSpPr>
          <p:nvPr/>
        </p:nvSpPr>
        <p:spPr bwMode="auto">
          <a:xfrm>
            <a:off x="1127124" y="517358"/>
            <a:ext cx="7468236" cy="1623226"/>
          </a:xfrm>
          <a:prstGeom prst="rect">
            <a:avLst/>
          </a:prstGeom>
          <a:solidFill>
            <a:schemeClr val="accent1">
              <a:lumMod val="75000"/>
            </a:schemeClr>
          </a:solidFill>
          <a:ln w="9525">
            <a:noFill/>
            <a:miter lim="800000"/>
            <a:headEnd/>
            <a:tailEnd/>
          </a:ln>
          <a:effectLst/>
        </p:spPr>
        <p:txBody>
          <a:bodyPr wrap="none"/>
          <a:lstStyle/>
          <a:p>
            <a:pPr algn="ctr">
              <a:defRPr/>
            </a:pPr>
            <a:r>
              <a:rPr lang="ru-RU" sz="3200" b="1" dirty="0">
                <a:solidFill>
                  <a:schemeClr val="bg1"/>
                </a:solidFill>
                <a:effectLst>
                  <a:outerShdw blurRad="38100" dist="38100" dir="2700000" algn="tl">
                    <a:srgbClr val="000000"/>
                  </a:outerShdw>
                </a:effectLst>
                <a:latin typeface="Arial" charset="0"/>
              </a:rPr>
              <a:t>Это состояние испытывают</a:t>
            </a:r>
          </a:p>
          <a:p>
            <a:pPr algn="ctr">
              <a:defRPr/>
            </a:pPr>
            <a:r>
              <a:rPr lang="ru-RU" sz="3200" b="1" dirty="0">
                <a:solidFill>
                  <a:schemeClr val="bg1"/>
                </a:solidFill>
                <a:effectLst>
                  <a:outerShdw blurRad="38100" dist="38100" dir="2700000" algn="tl">
                    <a:srgbClr val="000000"/>
                  </a:outerShdw>
                </a:effectLst>
                <a:latin typeface="Arial" charset="0"/>
              </a:rPr>
              <a:t> космонавты при взлете</a:t>
            </a:r>
          </a:p>
          <a:p>
            <a:pPr algn="ctr">
              <a:defRPr/>
            </a:pPr>
            <a:r>
              <a:rPr lang="ru-RU" sz="3200" b="1" dirty="0">
                <a:solidFill>
                  <a:schemeClr val="bg1"/>
                </a:solidFill>
                <a:effectLst>
                  <a:outerShdw blurRad="38100" dist="38100" dir="2700000" algn="tl">
                    <a:srgbClr val="000000"/>
                  </a:outerShdw>
                </a:effectLst>
                <a:latin typeface="Arial" charset="0"/>
              </a:rPr>
              <a:t> космической ракеты.</a:t>
            </a:r>
            <a:endParaRPr lang="en-US" sz="3200" b="1" dirty="0">
              <a:solidFill>
                <a:schemeClr val="bg1"/>
              </a:solidFill>
              <a:effectLst>
                <a:outerShdw blurRad="38100" dist="38100" dir="2700000" algn="tl">
                  <a:srgbClr val="000000"/>
                </a:outerShdw>
              </a:effectLst>
              <a:latin typeface="Arial" charset="0"/>
            </a:endParaRPr>
          </a:p>
        </p:txBody>
      </p:sp>
      <p:sp>
        <p:nvSpPr>
          <p:cNvPr id="13315" name="Rectangle 3"/>
          <p:cNvSpPr>
            <a:spLocks noChangeAspect="1" noChangeArrowheads="1"/>
          </p:cNvSpPr>
          <p:nvPr/>
        </p:nvSpPr>
        <p:spPr bwMode="auto">
          <a:xfrm>
            <a:off x="1686560" y="5475923"/>
            <a:ext cx="3911600" cy="833120"/>
          </a:xfrm>
          <a:prstGeom prst="rect">
            <a:avLst/>
          </a:prstGeom>
          <a:solidFill>
            <a:schemeClr val="tx2">
              <a:lumMod val="60000"/>
              <a:lumOff val="40000"/>
            </a:schemeClr>
          </a:solidFill>
          <a:ln w="9525">
            <a:noFill/>
            <a:miter lim="800000"/>
            <a:headEnd/>
            <a:tailEnd/>
          </a:ln>
          <a:effectLst/>
        </p:spPr>
        <p:txBody>
          <a:bodyPr wrap="none" anchor="ctr"/>
          <a:lstStyle/>
          <a:p>
            <a:pPr algn="ctr">
              <a:defRPr/>
            </a:pPr>
            <a:r>
              <a:rPr lang="ru-RU" sz="3200" b="1" dirty="0">
                <a:solidFill>
                  <a:schemeClr val="bg1"/>
                </a:solidFill>
                <a:effectLst>
                  <a:outerShdw blurRad="38100" dist="38100" dir="2700000" algn="tl">
                    <a:srgbClr val="000000"/>
                  </a:outerShdw>
                </a:effectLst>
                <a:latin typeface="Arial" charset="0"/>
              </a:rPr>
              <a:t>Перегрузка.</a:t>
            </a:r>
            <a:endParaRPr lang="en-US" sz="3200" b="1" dirty="0">
              <a:solidFill>
                <a:schemeClr val="bg1"/>
              </a:solidFill>
              <a:effectLst>
                <a:outerShdw blurRad="38100" dist="38100" dir="2700000" algn="tl">
                  <a:srgbClr val="000000"/>
                </a:outerShdw>
              </a:effectLst>
              <a:latin typeface="Arial" charset="0"/>
            </a:endParaRPr>
          </a:p>
        </p:txBody>
      </p:sp>
      <p:sp>
        <p:nvSpPr>
          <p:cNvPr id="13316" name="Rectangle 4"/>
          <p:cNvSpPr>
            <a:spLocks noChangeArrowheads="1"/>
          </p:cNvSpPr>
          <p:nvPr/>
        </p:nvSpPr>
        <p:spPr bwMode="auto">
          <a:xfrm>
            <a:off x="1950720" y="2790825"/>
            <a:ext cx="5242560" cy="1039495"/>
          </a:xfrm>
          <a:prstGeom prst="rect">
            <a:avLst/>
          </a:prstGeom>
          <a:noFill/>
          <a:ln w="9525">
            <a:noFill/>
            <a:miter lim="800000"/>
            <a:headEnd/>
            <a:tailEnd/>
          </a:ln>
          <a:effectLst/>
        </p:spPr>
        <p:txBody>
          <a:bodyPr wrap="none" anchor="ctr"/>
          <a:lstStyle/>
          <a:p>
            <a:pPr algn="ctr">
              <a:defRPr/>
            </a:pPr>
            <a:r>
              <a:rPr lang="ru-RU" sz="3600" b="1" dirty="0">
                <a:solidFill>
                  <a:srgbClr val="C00000"/>
                </a:solidFill>
                <a:effectLst>
                  <a:outerShdw blurRad="38100" dist="38100" dir="2700000" algn="tl">
                    <a:srgbClr val="C0C0C0"/>
                  </a:outerShdw>
                </a:effectLst>
                <a:latin typeface="Arial" charset="0"/>
              </a:rPr>
              <a:t>Кто это, что это </a:t>
            </a:r>
            <a:r>
              <a:rPr lang="en-US" sz="3600" dirty="0">
                <a:solidFill>
                  <a:srgbClr val="C00000"/>
                </a:solidFill>
                <a:latin typeface="Impact" pitchFamily="34" charset="0"/>
              </a:rPr>
              <a:t> </a:t>
            </a:r>
            <a:r>
              <a:rPr lang="ru-RU" sz="3600" dirty="0">
                <a:solidFill>
                  <a:srgbClr val="C00000"/>
                </a:solidFill>
                <a:latin typeface="Impact" pitchFamily="34" charset="0"/>
              </a:rPr>
              <a:t>за </a:t>
            </a:r>
            <a:r>
              <a:rPr lang="en-US" sz="3600" dirty="0">
                <a:solidFill>
                  <a:srgbClr val="C00000"/>
                </a:solidFill>
                <a:latin typeface="Impact" pitchFamily="34" charset="0"/>
              </a:rPr>
              <a:t>500</a:t>
            </a:r>
          </a:p>
        </p:txBody>
      </p:sp>
      <p:sp>
        <p:nvSpPr>
          <p:cNvPr id="13317" name="AutoShape 5">
            <a:hlinkClick r:id="rId3" action="ppaction://hlinksldjump"/>
          </p:cNvPr>
          <p:cNvSpPr>
            <a:spLocks noChangeArrowheads="1"/>
          </p:cNvSpPr>
          <p:nvPr/>
        </p:nvSpPr>
        <p:spPr bwMode="auto">
          <a:xfrm>
            <a:off x="7718425" y="6329363"/>
            <a:ext cx="1176338" cy="500062"/>
          </a:xfrm>
          <a:prstGeom prst="leftArrow">
            <a:avLst>
              <a:gd name="adj1" fmla="val 50000"/>
              <a:gd name="adj2" fmla="val 58810"/>
            </a:avLst>
          </a:prstGeom>
          <a:solidFill>
            <a:srgbClr val="FFCC00"/>
          </a:solidFill>
          <a:ln w="9525">
            <a:solidFill>
              <a:schemeClr val="tx1"/>
            </a:solidFill>
            <a:miter lim="800000"/>
            <a:headEnd/>
            <a:tailEnd/>
          </a:ln>
        </p:spPr>
        <p:txBody>
          <a:bodyPr wrap="none" anchor="ct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endParaRPr lang="ru-RU" altLang="ru-RU"/>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animBg="1"/>
      <p:bldP spid="1331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spect="1" noChangeArrowheads="1"/>
          </p:cNvSpPr>
          <p:nvPr/>
        </p:nvSpPr>
        <p:spPr bwMode="auto">
          <a:xfrm>
            <a:off x="420688" y="392113"/>
            <a:ext cx="8359775" cy="1306512"/>
          </a:xfrm>
          <a:prstGeom prst="rect">
            <a:avLst/>
          </a:prstGeom>
          <a:solidFill>
            <a:schemeClr val="bg2">
              <a:lumMod val="50000"/>
            </a:schemeClr>
          </a:solidFill>
          <a:ln w="9525">
            <a:noFill/>
            <a:miter lim="800000"/>
            <a:headEnd/>
            <a:tailEnd/>
          </a:ln>
          <a:effectLst/>
        </p:spPr>
        <p:txBody>
          <a:bodyPr wrap="none"/>
          <a:lstStyle/>
          <a:p>
            <a:pPr algn="ctr">
              <a:defRPr/>
            </a:pPr>
            <a:r>
              <a:rPr lang="ru-RU" sz="3200" b="1" dirty="0">
                <a:solidFill>
                  <a:srgbClr val="FFFFFF"/>
                </a:solidFill>
                <a:effectLst>
                  <a:outerShdw blurRad="38100" dist="38100" dir="2700000" algn="tl">
                    <a:srgbClr val="000000"/>
                  </a:outerShdw>
                </a:effectLst>
                <a:latin typeface="Arial" charset="0"/>
              </a:rPr>
              <a:t>На какой картинке неверно </a:t>
            </a:r>
          </a:p>
          <a:p>
            <a:pPr algn="ctr">
              <a:defRPr/>
            </a:pPr>
            <a:r>
              <a:rPr lang="ru-RU" sz="3200" b="1" dirty="0">
                <a:solidFill>
                  <a:srgbClr val="FFFFFF"/>
                </a:solidFill>
                <a:effectLst>
                  <a:outerShdw blurRad="38100" dist="38100" dir="2700000" algn="tl">
                    <a:srgbClr val="000000"/>
                  </a:outerShdw>
                </a:effectLst>
                <a:latin typeface="Arial" charset="0"/>
              </a:rPr>
              <a:t>показано направление теплообмена?</a:t>
            </a:r>
            <a:endParaRPr lang="en-US" sz="3200" b="1" dirty="0">
              <a:solidFill>
                <a:srgbClr val="FFFFFF"/>
              </a:solidFill>
              <a:effectLst>
                <a:outerShdw blurRad="38100" dist="38100" dir="2700000" algn="tl">
                  <a:srgbClr val="000000"/>
                </a:outerShdw>
              </a:effectLst>
              <a:latin typeface="Arial" charset="0"/>
            </a:endParaRPr>
          </a:p>
        </p:txBody>
      </p:sp>
      <p:sp>
        <p:nvSpPr>
          <p:cNvPr id="19459" name="Rectangle 3"/>
          <p:cNvSpPr>
            <a:spLocks noChangeAspect="1" noChangeArrowheads="1"/>
          </p:cNvSpPr>
          <p:nvPr/>
        </p:nvSpPr>
        <p:spPr bwMode="auto">
          <a:xfrm>
            <a:off x="761206" y="4732338"/>
            <a:ext cx="7678738" cy="1528762"/>
          </a:xfrm>
          <a:prstGeom prst="rect">
            <a:avLst/>
          </a:prstGeom>
          <a:solidFill>
            <a:schemeClr val="bg2">
              <a:lumMod val="50000"/>
            </a:schemeClr>
          </a:solidFill>
          <a:ln w="9525">
            <a:noFill/>
            <a:miter lim="800000"/>
            <a:headEnd/>
            <a:tailEnd/>
          </a:ln>
          <a:effectLst/>
        </p:spPr>
        <p:txBody>
          <a:bodyPr wrap="none" anchor="ctr"/>
          <a:lstStyle/>
          <a:p>
            <a:pPr algn="ctr">
              <a:defRPr/>
            </a:pPr>
            <a:r>
              <a:rPr lang="ru-RU" sz="3200" b="1" dirty="0">
                <a:solidFill>
                  <a:schemeClr val="bg1"/>
                </a:solidFill>
                <a:effectLst>
                  <a:outerShdw blurRad="38100" dist="38100" dir="2700000" algn="tl">
                    <a:srgbClr val="000000"/>
                  </a:outerShdw>
                </a:effectLst>
                <a:latin typeface="Arial" charset="0"/>
              </a:rPr>
              <a:t>На рис. 2 теплообмен всегда </a:t>
            </a:r>
          </a:p>
          <a:p>
            <a:pPr algn="ctr">
              <a:defRPr/>
            </a:pPr>
            <a:r>
              <a:rPr lang="ru-RU" sz="3200" b="1" dirty="0">
                <a:solidFill>
                  <a:schemeClr val="bg1"/>
                </a:solidFill>
                <a:effectLst>
                  <a:outerShdw blurRad="38100" dist="38100" dir="2700000" algn="tl">
                    <a:srgbClr val="000000"/>
                  </a:outerShdw>
                </a:effectLst>
                <a:latin typeface="Arial" charset="0"/>
              </a:rPr>
              <a:t>идет от более нагретого тела</a:t>
            </a:r>
            <a:endParaRPr lang="en-US" sz="3200" b="1" dirty="0">
              <a:solidFill>
                <a:schemeClr val="bg1"/>
              </a:solidFill>
              <a:effectLst>
                <a:outerShdw blurRad="38100" dist="38100" dir="2700000" algn="tl">
                  <a:srgbClr val="000000"/>
                </a:outerShdw>
              </a:effectLst>
              <a:latin typeface="Arial" charset="0"/>
            </a:endParaRPr>
          </a:p>
        </p:txBody>
      </p:sp>
      <p:sp>
        <p:nvSpPr>
          <p:cNvPr id="19460" name="Rectangle 4"/>
          <p:cNvSpPr>
            <a:spLocks noChangeArrowheads="1"/>
          </p:cNvSpPr>
          <p:nvPr/>
        </p:nvSpPr>
        <p:spPr bwMode="auto">
          <a:xfrm>
            <a:off x="2017713" y="3516313"/>
            <a:ext cx="4964112" cy="1216025"/>
          </a:xfrm>
          <a:prstGeom prst="rect">
            <a:avLst/>
          </a:prstGeom>
          <a:noFill/>
          <a:ln w="9525">
            <a:noFill/>
            <a:miter lim="800000"/>
            <a:headEnd/>
            <a:tailEnd/>
          </a:ln>
          <a:effectLst/>
        </p:spPr>
        <p:txBody>
          <a:bodyPr wrap="none" anchor="ctr"/>
          <a:lstStyle/>
          <a:p>
            <a:pPr algn="ctr">
              <a:defRPr/>
            </a:pPr>
            <a:r>
              <a:rPr lang="ru-RU" sz="3200" b="1" dirty="0">
                <a:solidFill>
                  <a:srgbClr val="C00000"/>
                </a:solidFill>
                <a:effectLst>
                  <a:outerShdw blurRad="38100" dist="38100" dir="2700000" algn="tl">
                    <a:srgbClr val="C0C0C0"/>
                  </a:outerShdw>
                </a:effectLst>
                <a:latin typeface="Arial" charset="0"/>
              </a:rPr>
              <a:t>Найди ошибку </a:t>
            </a:r>
            <a:r>
              <a:rPr lang="ru-RU" sz="3200" dirty="0">
                <a:solidFill>
                  <a:srgbClr val="C00000"/>
                </a:solidFill>
                <a:latin typeface="Impact" pitchFamily="34" charset="0"/>
              </a:rPr>
              <a:t>за </a:t>
            </a:r>
            <a:r>
              <a:rPr lang="en-US" sz="3200" dirty="0">
                <a:solidFill>
                  <a:srgbClr val="C00000"/>
                </a:solidFill>
                <a:latin typeface="Impact" pitchFamily="34" charset="0"/>
              </a:rPr>
              <a:t>100</a:t>
            </a:r>
          </a:p>
        </p:txBody>
      </p:sp>
      <p:sp>
        <p:nvSpPr>
          <p:cNvPr id="19461" name="AutoShape 5">
            <a:hlinkClick r:id="rId3" action="ppaction://hlinksldjump"/>
          </p:cNvPr>
          <p:cNvSpPr>
            <a:spLocks noChangeArrowheads="1"/>
          </p:cNvSpPr>
          <p:nvPr/>
        </p:nvSpPr>
        <p:spPr bwMode="auto">
          <a:xfrm>
            <a:off x="7718425" y="6329363"/>
            <a:ext cx="1176338" cy="500062"/>
          </a:xfrm>
          <a:prstGeom prst="leftArrow">
            <a:avLst>
              <a:gd name="adj1" fmla="val 50000"/>
              <a:gd name="adj2" fmla="val 58810"/>
            </a:avLst>
          </a:prstGeom>
          <a:solidFill>
            <a:srgbClr val="FFCC00"/>
          </a:solidFill>
          <a:ln w="9525">
            <a:solidFill>
              <a:schemeClr val="tx1"/>
            </a:solidFill>
            <a:miter lim="800000"/>
            <a:headEnd/>
            <a:tailEnd/>
          </a:ln>
        </p:spPr>
        <p:txBody>
          <a:bodyPr wrap="none" anchor="ct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endParaRPr lang="ru-RU" altLang="ru-RU"/>
          </a:p>
        </p:txBody>
      </p:sp>
      <p:pic>
        <p:nvPicPr>
          <p:cNvPr id="22534" name="Рисунок 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841375" y="1882775"/>
            <a:ext cx="2954338" cy="183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5" name="Рисунок 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625975" y="1830388"/>
            <a:ext cx="2801938" cy="176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45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94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animBg="1"/>
      <p:bldP spid="19461"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ChangeAspect="1" noChangeArrowheads="1"/>
          </p:cNvSpPr>
          <p:nvPr/>
        </p:nvSpPr>
        <p:spPr bwMode="auto">
          <a:xfrm>
            <a:off x="686911" y="722790"/>
            <a:ext cx="7619683" cy="1298813"/>
          </a:xfrm>
          <a:prstGeom prst="rect">
            <a:avLst/>
          </a:prstGeom>
          <a:solidFill>
            <a:schemeClr val="bg2">
              <a:lumMod val="50000"/>
            </a:schemeClr>
          </a:solidFill>
          <a:ln w="9525">
            <a:noFill/>
            <a:miter lim="800000"/>
            <a:headEnd/>
            <a:tailEnd/>
          </a:ln>
          <a:effectLst/>
        </p:spPr>
        <p:txBody>
          <a:bodyPr wrap="none"/>
          <a:lstStyle/>
          <a:p>
            <a:pPr algn="ctr">
              <a:defRPr/>
            </a:pPr>
            <a:r>
              <a:rPr lang="ru-RU" sz="3200" b="1" dirty="0">
                <a:solidFill>
                  <a:schemeClr val="bg1"/>
                </a:solidFill>
                <a:effectLst>
                  <a:outerShdw blurRad="38100" dist="38100" dir="2700000" algn="tl">
                    <a:srgbClr val="000000"/>
                  </a:outerShdw>
                </a:effectLst>
                <a:latin typeface="Arial" charset="0"/>
              </a:rPr>
              <a:t>На каком рисунке неверно </a:t>
            </a:r>
          </a:p>
          <a:p>
            <a:pPr algn="ctr">
              <a:defRPr/>
            </a:pPr>
            <a:r>
              <a:rPr lang="ru-RU" sz="3200" b="1" dirty="0">
                <a:solidFill>
                  <a:schemeClr val="bg1"/>
                </a:solidFill>
                <a:effectLst>
                  <a:outerShdw blurRad="38100" dist="38100" dir="2700000" algn="tl">
                    <a:srgbClr val="000000"/>
                  </a:outerShdw>
                </a:effectLst>
                <a:latin typeface="Arial" charset="0"/>
              </a:rPr>
              <a:t>показано взаимодействие зарядов?</a:t>
            </a:r>
            <a:endParaRPr lang="en-US" sz="3200" b="1" dirty="0">
              <a:solidFill>
                <a:schemeClr val="bg1"/>
              </a:solidFill>
              <a:effectLst>
                <a:outerShdw blurRad="38100" dist="38100" dir="2700000" algn="tl">
                  <a:srgbClr val="000000"/>
                </a:outerShdw>
              </a:effectLst>
              <a:latin typeface="Arial" charset="0"/>
            </a:endParaRPr>
          </a:p>
        </p:txBody>
      </p:sp>
      <p:sp>
        <p:nvSpPr>
          <p:cNvPr id="20483" name="Rectangle 3"/>
          <p:cNvSpPr>
            <a:spLocks noChangeAspect="1" noChangeArrowheads="1"/>
          </p:cNvSpPr>
          <p:nvPr/>
        </p:nvSpPr>
        <p:spPr bwMode="auto">
          <a:xfrm>
            <a:off x="942180" y="5205889"/>
            <a:ext cx="6951345" cy="1123474"/>
          </a:xfrm>
          <a:prstGeom prst="rect">
            <a:avLst/>
          </a:prstGeom>
          <a:solidFill>
            <a:schemeClr val="bg2">
              <a:lumMod val="50000"/>
            </a:schemeClr>
          </a:solidFill>
          <a:ln w="9525">
            <a:noFill/>
            <a:miter lim="800000"/>
            <a:headEnd/>
            <a:tailEnd/>
          </a:ln>
          <a:effectLst/>
        </p:spPr>
        <p:txBody>
          <a:bodyPr wrap="none" anchor="ctr"/>
          <a:lstStyle/>
          <a:p>
            <a:pPr algn="ctr">
              <a:defRPr/>
            </a:pPr>
            <a:r>
              <a:rPr lang="ru-RU" sz="3200" b="1" dirty="0">
                <a:solidFill>
                  <a:schemeClr val="bg1"/>
                </a:solidFill>
                <a:effectLst>
                  <a:outerShdw blurRad="38100" dist="38100" dir="2700000" algn="tl">
                    <a:srgbClr val="000000"/>
                  </a:outerShdw>
                </a:effectLst>
                <a:latin typeface="Arial" charset="0"/>
              </a:rPr>
              <a:t>На рис.2 разноименные </a:t>
            </a:r>
          </a:p>
          <a:p>
            <a:pPr algn="ctr">
              <a:defRPr/>
            </a:pPr>
            <a:r>
              <a:rPr lang="ru-RU" sz="3200" b="1" dirty="0">
                <a:solidFill>
                  <a:schemeClr val="bg1"/>
                </a:solidFill>
                <a:effectLst>
                  <a:outerShdw blurRad="38100" dist="38100" dir="2700000" algn="tl">
                    <a:srgbClr val="000000"/>
                  </a:outerShdw>
                </a:effectLst>
                <a:latin typeface="Arial" charset="0"/>
              </a:rPr>
              <a:t>заряды отталкиваются</a:t>
            </a:r>
            <a:endParaRPr lang="en-US" sz="3200" b="1" dirty="0">
              <a:solidFill>
                <a:schemeClr val="bg1"/>
              </a:solidFill>
              <a:effectLst>
                <a:outerShdw blurRad="38100" dist="38100" dir="2700000" algn="tl">
                  <a:srgbClr val="000000"/>
                </a:outerShdw>
              </a:effectLst>
              <a:latin typeface="Arial" charset="0"/>
            </a:endParaRPr>
          </a:p>
        </p:txBody>
      </p:sp>
      <p:sp>
        <p:nvSpPr>
          <p:cNvPr id="20484" name="Rectangle 4"/>
          <p:cNvSpPr>
            <a:spLocks noChangeArrowheads="1"/>
          </p:cNvSpPr>
          <p:nvPr/>
        </p:nvSpPr>
        <p:spPr bwMode="auto">
          <a:xfrm>
            <a:off x="1361440" y="4104956"/>
            <a:ext cx="5862320" cy="631825"/>
          </a:xfrm>
          <a:prstGeom prst="rect">
            <a:avLst/>
          </a:prstGeom>
          <a:noFill/>
          <a:ln w="9525">
            <a:noFill/>
            <a:miter lim="800000"/>
            <a:headEnd/>
            <a:tailEnd/>
          </a:ln>
          <a:effectLst/>
        </p:spPr>
        <p:txBody>
          <a:bodyPr wrap="none" anchor="ctr"/>
          <a:lstStyle/>
          <a:p>
            <a:pPr algn="ctr">
              <a:defRPr/>
            </a:pPr>
            <a:r>
              <a:rPr lang="ru-RU" sz="3200" b="1" dirty="0">
                <a:solidFill>
                  <a:srgbClr val="C00000"/>
                </a:solidFill>
                <a:effectLst>
                  <a:outerShdw blurRad="38100" dist="38100" dir="2700000" algn="tl">
                    <a:srgbClr val="C0C0C0"/>
                  </a:outerShdw>
                </a:effectLst>
                <a:latin typeface="Arial" charset="0"/>
              </a:rPr>
              <a:t>Найди ошибку </a:t>
            </a:r>
            <a:r>
              <a:rPr lang="en-US" sz="3200" dirty="0">
                <a:solidFill>
                  <a:srgbClr val="C00000"/>
                </a:solidFill>
                <a:latin typeface="Impact" pitchFamily="34" charset="0"/>
              </a:rPr>
              <a:t> </a:t>
            </a:r>
            <a:r>
              <a:rPr lang="ru-RU" sz="3200" dirty="0">
                <a:solidFill>
                  <a:srgbClr val="C00000"/>
                </a:solidFill>
                <a:latin typeface="Impact" pitchFamily="34" charset="0"/>
              </a:rPr>
              <a:t>за </a:t>
            </a:r>
            <a:r>
              <a:rPr lang="en-US" sz="3200" dirty="0">
                <a:solidFill>
                  <a:srgbClr val="C00000"/>
                </a:solidFill>
                <a:latin typeface="Impact" pitchFamily="34" charset="0"/>
              </a:rPr>
              <a:t>200</a:t>
            </a:r>
          </a:p>
        </p:txBody>
      </p:sp>
      <p:sp>
        <p:nvSpPr>
          <p:cNvPr id="20485" name="AutoShape 5">
            <a:hlinkClick r:id="rId3" action="ppaction://hlinksldjump"/>
          </p:cNvPr>
          <p:cNvSpPr>
            <a:spLocks noChangeArrowheads="1"/>
          </p:cNvSpPr>
          <p:nvPr/>
        </p:nvSpPr>
        <p:spPr bwMode="auto">
          <a:xfrm>
            <a:off x="7718425" y="6329363"/>
            <a:ext cx="1176338" cy="500062"/>
          </a:xfrm>
          <a:prstGeom prst="leftArrow">
            <a:avLst>
              <a:gd name="adj1" fmla="val 50000"/>
              <a:gd name="adj2" fmla="val 58810"/>
            </a:avLst>
          </a:prstGeom>
          <a:solidFill>
            <a:srgbClr val="FFCC00"/>
          </a:solidFill>
          <a:ln w="9525">
            <a:solidFill>
              <a:schemeClr val="tx1"/>
            </a:solidFill>
            <a:miter lim="800000"/>
            <a:headEnd/>
            <a:tailEnd/>
          </a:ln>
        </p:spPr>
        <p:txBody>
          <a:bodyPr wrap="none" anchor="ct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endParaRPr lang="ru-RU" altLang="ru-RU"/>
          </a:p>
        </p:txBody>
      </p:sp>
      <p:pic>
        <p:nvPicPr>
          <p:cNvPr id="23558" name="Рисунок 1"/>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725770" y="2169794"/>
            <a:ext cx="5541963" cy="1935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48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048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animBg="1"/>
      <p:bldP spid="2048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ChangeAspect="1" noChangeArrowheads="1"/>
          </p:cNvSpPr>
          <p:nvPr/>
        </p:nvSpPr>
        <p:spPr bwMode="auto">
          <a:xfrm>
            <a:off x="1209040" y="331789"/>
            <a:ext cx="7609840" cy="1009331"/>
          </a:xfrm>
          <a:prstGeom prst="rect">
            <a:avLst/>
          </a:prstGeom>
          <a:solidFill>
            <a:schemeClr val="tx2">
              <a:lumMod val="60000"/>
              <a:lumOff val="40000"/>
            </a:schemeClr>
          </a:solidFill>
          <a:ln w="9525">
            <a:noFill/>
            <a:miter lim="800000"/>
            <a:headEnd/>
            <a:tailEnd/>
          </a:ln>
          <a:effectLst/>
        </p:spPr>
        <p:txBody>
          <a:bodyPr wrap="none"/>
          <a:lstStyle/>
          <a:p>
            <a:pPr algn="ctr">
              <a:defRPr/>
            </a:pPr>
            <a:r>
              <a:rPr lang="ru-RU" sz="3200" b="1" dirty="0">
                <a:solidFill>
                  <a:schemeClr val="bg1"/>
                </a:solidFill>
                <a:effectLst>
                  <a:outerShdw blurRad="38100" dist="38100" dir="2700000" algn="tl">
                    <a:srgbClr val="000000"/>
                  </a:outerShdw>
                </a:effectLst>
                <a:latin typeface="Georgia" panose="02040502050405020303" pitchFamily="18" charset="0"/>
              </a:rPr>
              <a:t>Какая схема неверна</a:t>
            </a:r>
            <a:r>
              <a:rPr lang="ru-RU" sz="3200" b="1" dirty="0" smtClean="0">
                <a:solidFill>
                  <a:schemeClr val="bg1"/>
                </a:solidFill>
                <a:effectLst>
                  <a:outerShdw blurRad="38100" dist="38100" dir="2700000" algn="tl">
                    <a:srgbClr val="000000"/>
                  </a:outerShdw>
                </a:effectLst>
                <a:latin typeface="Georgia" panose="02040502050405020303" pitchFamily="18" charset="0"/>
              </a:rPr>
              <a:t>? Почему</a:t>
            </a:r>
            <a:r>
              <a:rPr lang="ru-RU" sz="3200" b="1" dirty="0">
                <a:solidFill>
                  <a:schemeClr val="bg1"/>
                </a:solidFill>
                <a:effectLst>
                  <a:outerShdw blurRad="38100" dist="38100" dir="2700000" algn="tl">
                    <a:srgbClr val="000000"/>
                  </a:outerShdw>
                </a:effectLst>
                <a:latin typeface="Georgia" panose="02040502050405020303" pitchFamily="18" charset="0"/>
              </a:rPr>
              <a:t>?</a:t>
            </a:r>
            <a:endParaRPr lang="en-US" sz="3200" b="1" dirty="0">
              <a:solidFill>
                <a:schemeClr val="bg1"/>
              </a:solidFill>
              <a:effectLst>
                <a:outerShdw blurRad="38100" dist="38100" dir="2700000" algn="tl">
                  <a:srgbClr val="000000"/>
                </a:outerShdw>
              </a:effectLst>
              <a:latin typeface="Georgia" panose="02040502050405020303" pitchFamily="18" charset="0"/>
            </a:endParaRPr>
          </a:p>
        </p:txBody>
      </p:sp>
      <p:sp>
        <p:nvSpPr>
          <p:cNvPr id="21507" name="Rectangle 3"/>
          <p:cNvSpPr>
            <a:spLocks noChangeAspect="1" noChangeArrowheads="1"/>
          </p:cNvSpPr>
          <p:nvPr/>
        </p:nvSpPr>
        <p:spPr bwMode="auto">
          <a:xfrm>
            <a:off x="802957" y="4785359"/>
            <a:ext cx="7609523" cy="1452881"/>
          </a:xfrm>
          <a:prstGeom prst="rect">
            <a:avLst/>
          </a:prstGeom>
          <a:solidFill>
            <a:schemeClr val="tx2">
              <a:lumMod val="60000"/>
              <a:lumOff val="40000"/>
            </a:schemeClr>
          </a:solidFill>
          <a:ln w="9525">
            <a:noFill/>
            <a:miter lim="800000"/>
            <a:headEnd/>
            <a:tailEnd/>
          </a:ln>
          <a:effectLst/>
        </p:spPr>
        <p:txBody>
          <a:bodyPr wrap="none" anchor="ctr"/>
          <a:lstStyle/>
          <a:p>
            <a:pPr algn="ctr">
              <a:defRPr/>
            </a:pPr>
            <a:r>
              <a:rPr lang="ru-RU" sz="3200" dirty="0">
                <a:solidFill>
                  <a:schemeClr val="bg1"/>
                </a:solidFill>
                <a:effectLst>
                  <a:outerShdw blurRad="38100" dist="38100" dir="2700000" algn="tl">
                    <a:srgbClr val="000000"/>
                  </a:outerShdw>
                </a:effectLst>
                <a:latin typeface="Georgia" panose="02040502050405020303" pitchFamily="18" charset="0"/>
              </a:rPr>
              <a:t>На 1 рисунке. </a:t>
            </a:r>
          </a:p>
          <a:p>
            <a:pPr algn="ctr">
              <a:defRPr/>
            </a:pPr>
            <a:r>
              <a:rPr lang="ru-RU" sz="3200" dirty="0">
                <a:solidFill>
                  <a:schemeClr val="bg1"/>
                </a:solidFill>
                <a:effectLst>
                  <a:outerShdw blurRad="38100" dist="38100" dir="2700000" algn="tl">
                    <a:srgbClr val="000000"/>
                  </a:outerShdw>
                </a:effectLst>
                <a:latin typeface="Georgia" panose="02040502050405020303" pitchFamily="18" charset="0"/>
              </a:rPr>
              <a:t>Вольтметр включают параллельно,</a:t>
            </a:r>
          </a:p>
          <a:p>
            <a:pPr algn="ctr">
              <a:defRPr/>
            </a:pPr>
            <a:r>
              <a:rPr lang="ru-RU" sz="3200" dirty="0">
                <a:solidFill>
                  <a:schemeClr val="bg1"/>
                </a:solidFill>
                <a:effectLst>
                  <a:outerShdw blurRad="38100" dist="38100" dir="2700000" algn="tl">
                    <a:srgbClr val="000000"/>
                  </a:outerShdw>
                </a:effectLst>
                <a:latin typeface="Georgia" panose="02040502050405020303" pitchFamily="18" charset="0"/>
              </a:rPr>
              <a:t> а амперметр –последовательно.</a:t>
            </a:r>
            <a:endParaRPr lang="en-US" sz="3200" dirty="0">
              <a:solidFill>
                <a:schemeClr val="bg1"/>
              </a:solidFill>
              <a:effectLst>
                <a:outerShdw blurRad="38100" dist="38100" dir="2700000" algn="tl">
                  <a:srgbClr val="000000"/>
                </a:outerShdw>
              </a:effectLst>
              <a:latin typeface="Georgia" panose="02040502050405020303" pitchFamily="18" charset="0"/>
            </a:endParaRPr>
          </a:p>
        </p:txBody>
      </p:sp>
      <p:sp>
        <p:nvSpPr>
          <p:cNvPr id="21508" name="Rectangle 4"/>
          <p:cNvSpPr>
            <a:spLocks noChangeArrowheads="1"/>
          </p:cNvSpPr>
          <p:nvPr/>
        </p:nvSpPr>
        <p:spPr bwMode="auto">
          <a:xfrm>
            <a:off x="1514474" y="3559810"/>
            <a:ext cx="5607685" cy="631825"/>
          </a:xfrm>
          <a:prstGeom prst="rect">
            <a:avLst/>
          </a:prstGeom>
          <a:noFill/>
          <a:ln w="9525">
            <a:noFill/>
            <a:miter lim="800000"/>
            <a:headEnd/>
            <a:tailEnd/>
          </a:ln>
          <a:effectLst/>
        </p:spPr>
        <p:txBody>
          <a:bodyPr wrap="none" anchor="ctr"/>
          <a:lstStyle/>
          <a:p>
            <a:pPr algn="ctr">
              <a:defRPr/>
            </a:pPr>
            <a:r>
              <a:rPr lang="ru-RU" sz="3200" b="1" dirty="0">
                <a:solidFill>
                  <a:srgbClr val="C00000"/>
                </a:solidFill>
                <a:latin typeface="Georgia" panose="02040502050405020303" pitchFamily="18" charset="0"/>
              </a:rPr>
              <a:t>Найди ошибку за </a:t>
            </a:r>
            <a:r>
              <a:rPr lang="en-US" sz="3200" b="1" dirty="0">
                <a:solidFill>
                  <a:srgbClr val="C00000"/>
                </a:solidFill>
                <a:latin typeface="Georgia" panose="02040502050405020303" pitchFamily="18" charset="0"/>
              </a:rPr>
              <a:t>300</a:t>
            </a:r>
          </a:p>
        </p:txBody>
      </p:sp>
      <p:sp>
        <p:nvSpPr>
          <p:cNvPr id="21509" name="AutoShape 5">
            <a:hlinkClick r:id="rId3" action="ppaction://hlinksldjump"/>
          </p:cNvPr>
          <p:cNvSpPr>
            <a:spLocks noChangeArrowheads="1"/>
          </p:cNvSpPr>
          <p:nvPr/>
        </p:nvSpPr>
        <p:spPr bwMode="auto">
          <a:xfrm>
            <a:off x="7718425" y="6329363"/>
            <a:ext cx="1176338" cy="500062"/>
          </a:xfrm>
          <a:prstGeom prst="leftArrow">
            <a:avLst>
              <a:gd name="adj1" fmla="val 50000"/>
              <a:gd name="adj2" fmla="val 58810"/>
            </a:avLst>
          </a:prstGeom>
          <a:solidFill>
            <a:srgbClr val="FFCC00"/>
          </a:solidFill>
          <a:ln w="9525">
            <a:solidFill>
              <a:schemeClr val="tx1"/>
            </a:solidFill>
            <a:miter lim="800000"/>
            <a:headEnd/>
            <a:tailEnd/>
          </a:ln>
        </p:spPr>
        <p:txBody>
          <a:bodyPr wrap="none" anchor="ct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endParaRPr lang="ru-RU" altLang="ru-RU"/>
          </a:p>
        </p:txBody>
      </p:sp>
      <p:pic>
        <p:nvPicPr>
          <p:cNvPr id="24582" name="Рисунок 1"/>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072480" y="1558925"/>
            <a:ext cx="5070475" cy="188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50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50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animBg="1"/>
      <p:bldP spid="2150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ChangeAspect="1" noChangeArrowheads="1"/>
          </p:cNvSpPr>
          <p:nvPr/>
        </p:nvSpPr>
        <p:spPr bwMode="auto">
          <a:xfrm>
            <a:off x="690880" y="213359"/>
            <a:ext cx="7284720" cy="3220722"/>
          </a:xfrm>
          <a:prstGeom prst="rect">
            <a:avLst/>
          </a:prstGeom>
          <a:solidFill>
            <a:schemeClr val="bg2">
              <a:lumMod val="50000"/>
            </a:schemeClr>
          </a:solidFill>
          <a:ln w="9525">
            <a:noFill/>
            <a:miter lim="800000"/>
            <a:headEnd/>
            <a:tailEnd/>
          </a:ln>
          <a:effectLst/>
        </p:spPr>
        <p:txBody>
          <a:bodyPr wrap="none"/>
          <a:lstStyle/>
          <a:p>
            <a:pPr>
              <a:defRPr/>
            </a:pPr>
            <a:r>
              <a:rPr lang="ru-RU" sz="2400" b="1" dirty="0" smtClean="0">
                <a:solidFill>
                  <a:schemeClr val="bg1"/>
                </a:solidFill>
                <a:effectLst>
                  <a:outerShdw blurRad="38100" dist="38100" dir="2700000" algn="tl">
                    <a:srgbClr val="000000"/>
                  </a:outerShdw>
                </a:effectLst>
                <a:latin typeface="Georgia" panose="02040502050405020303" pitchFamily="18" charset="0"/>
              </a:rPr>
              <a:t>Скорость испарения жидкости зависит от: </a:t>
            </a:r>
          </a:p>
          <a:p>
            <a:pPr marL="514350" indent="-514350">
              <a:buAutoNum type="arabicParenR"/>
              <a:defRPr/>
            </a:pPr>
            <a:r>
              <a:rPr lang="ru-RU" sz="2400" b="1" dirty="0" smtClean="0">
                <a:solidFill>
                  <a:schemeClr val="bg1"/>
                </a:solidFill>
                <a:effectLst>
                  <a:outerShdw blurRad="38100" dist="38100" dir="2700000" algn="tl">
                    <a:srgbClr val="000000"/>
                  </a:outerShdw>
                </a:effectLst>
                <a:latin typeface="Georgia" panose="02040502050405020303" pitchFamily="18" charset="0"/>
              </a:rPr>
              <a:t>площади поверхности,</a:t>
            </a:r>
          </a:p>
          <a:p>
            <a:pPr marL="514350" indent="-514350">
              <a:buAutoNum type="arabicParenR"/>
              <a:defRPr/>
            </a:pPr>
            <a:r>
              <a:rPr lang="ru-RU" sz="2400" b="1" dirty="0">
                <a:solidFill>
                  <a:schemeClr val="bg1"/>
                </a:solidFill>
                <a:effectLst>
                  <a:outerShdw blurRad="38100" dist="38100" dir="2700000" algn="tl">
                    <a:srgbClr val="000000"/>
                  </a:outerShdw>
                </a:effectLst>
                <a:latin typeface="Georgia" panose="02040502050405020303" pitchFamily="18" charset="0"/>
              </a:rPr>
              <a:t>р</a:t>
            </a:r>
            <a:r>
              <a:rPr lang="ru-RU" sz="2400" b="1" dirty="0" smtClean="0">
                <a:solidFill>
                  <a:schemeClr val="bg1"/>
                </a:solidFill>
                <a:effectLst>
                  <a:outerShdw blurRad="38100" dist="38100" dir="2700000" algn="tl">
                    <a:srgbClr val="000000"/>
                  </a:outerShdw>
                </a:effectLst>
                <a:latin typeface="Georgia" panose="02040502050405020303" pitchFamily="18" charset="0"/>
              </a:rPr>
              <a:t>ода вещества,</a:t>
            </a:r>
          </a:p>
          <a:p>
            <a:pPr marL="514350" indent="-514350">
              <a:buAutoNum type="arabicParenR"/>
              <a:defRPr/>
            </a:pPr>
            <a:r>
              <a:rPr lang="ru-RU" sz="2400" b="1" dirty="0">
                <a:solidFill>
                  <a:schemeClr val="bg1"/>
                </a:solidFill>
                <a:effectLst>
                  <a:outerShdw blurRad="38100" dist="38100" dir="2700000" algn="tl">
                    <a:srgbClr val="000000"/>
                  </a:outerShdw>
                </a:effectLst>
                <a:latin typeface="Georgia" panose="02040502050405020303" pitchFamily="18" charset="0"/>
              </a:rPr>
              <a:t>т</a:t>
            </a:r>
            <a:r>
              <a:rPr lang="ru-RU" sz="2400" b="1" dirty="0" smtClean="0">
                <a:solidFill>
                  <a:schemeClr val="bg1"/>
                </a:solidFill>
                <a:effectLst>
                  <a:outerShdw blurRad="38100" dist="38100" dir="2700000" algn="tl">
                    <a:srgbClr val="000000"/>
                  </a:outerShdw>
                </a:effectLst>
                <a:latin typeface="Georgia" panose="02040502050405020303" pitchFamily="18" charset="0"/>
              </a:rPr>
              <a:t>емпературы,</a:t>
            </a:r>
          </a:p>
          <a:p>
            <a:pPr marL="514350" indent="-514350">
              <a:buAutoNum type="arabicParenR"/>
              <a:defRPr/>
            </a:pPr>
            <a:r>
              <a:rPr lang="ru-RU" sz="2400" b="1" dirty="0">
                <a:solidFill>
                  <a:schemeClr val="bg1"/>
                </a:solidFill>
                <a:effectLst>
                  <a:outerShdw blurRad="38100" dist="38100" dir="2700000" algn="tl">
                    <a:srgbClr val="000000"/>
                  </a:outerShdw>
                </a:effectLst>
                <a:latin typeface="Georgia" panose="02040502050405020303" pitchFamily="18" charset="0"/>
              </a:rPr>
              <a:t>н</a:t>
            </a:r>
            <a:r>
              <a:rPr lang="ru-RU" sz="2400" b="1" dirty="0" smtClean="0">
                <a:solidFill>
                  <a:schemeClr val="bg1"/>
                </a:solidFill>
                <a:effectLst>
                  <a:outerShdw blurRad="38100" dist="38100" dir="2700000" algn="tl">
                    <a:srgbClr val="000000"/>
                  </a:outerShdw>
                </a:effectLst>
                <a:latin typeface="Georgia" panose="02040502050405020303" pitchFamily="18" charset="0"/>
              </a:rPr>
              <a:t>аличия ветра,</a:t>
            </a:r>
          </a:p>
          <a:p>
            <a:pPr marL="514350" indent="-514350">
              <a:buAutoNum type="arabicParenR"/>
              <a:defRPr/>
            </a:pPr>
            <a:r>
              <a:rPr lang="ru-RU" sz="2400" b="1" dirty="0" smtClean="0">
                <a:solidFill>
                  <a:schemeClr val="bg1"/>
                </a:solidFill>
                <a:effectLst>
                  <a:outerShdw blurRad="38100" dist="38100" dir="2700000" algn="tl">
                    <a:srgbClr val="000000"/>
                  </a:outerShdw>
                </a:effectLst>
                <a:latin typeface="Georgia" panose="02040502050405020303" pitchFamily="18" charset="0"/>
              </a:rPr>
              <a:t>массы вещества,</a:t>
            </a:r>
          </a:p>
          <a:p>
            <a:pPr marL="514350" indent="-514350">
              <a:buAutoNum type="arabicParenR"/>
              <a:defRPr/>
            </a:pPr>
            <a:r>
              <a:rPr lang="ru-RU" sz="2400" b="1" dirty="0" smtClean="0">
                <a:solidFill>
                  <a:schemeClr val="bg1"/>
                </a:solidFill>
                <a:effectLst>
                  <a:outerShdw blurRad="38100" dist="38100" dir="2700000" algn="tl">
                    <a:srgbClr val="000000"/>
                  </a:outerShdw>
                </a:effectLst>
                <a:latin typeface="Georgia" panose="02040502050405020303" pitchFamily="18" charset="0"/>
              </a:rPr>
              <a:t>Влажности воздуха.</a:t>
            </a:r>
          </a:p>
          <a:p>
            <a:pPr>
              <a:defRPr/>
            </a:pPr>
            <a:r>
              <a:rPr lang="ru-RU" sz="2400" b="1" dirty="0" smtClean="0">
                <a:solidFill>
                  <a:schemeClr val="bg1"/>
                </a:solidFill>
                <a:effectLst>
                  <a:outerShdw blurRad="38100" dist="38100" dir="2700000" algn="tl">
                    <a:srgbClr val="000000"/>
                  </a:outerShdw>
                </a:effectLst>
                <a:latin typeface="Georgia" panose="02040502050405020303" pitchFamily="18" charset="0"/>
              </a:rPr>
              <a:t>Что указано неверно?</a:t>
            </a:r>
            <a:endParaRPr lang="en-US" sz="2400" b="1" dirty="0">
              <a:solidFill>
                <a:schemeClr val="bg1"/>
              </a:solidFill>
              <a:effectLst>
                <a:outerShdw blurRad="38100" dist="38100" dir="2700000" algn="tl">
                  <a:srgbClr val="000000"/>
                </a:outerShdw>
              </a:effectLst>
              <a:latin typeface="Georgia" panose="02040502050405020303" pitchFamily="18" charset="0"/>
            </a:endParaRPr>
          </a:p>
        </p:txBody>
      </p:sp>
      <p:sp>
        <p:nvSpPr>
          <p:cNvPr id="22531" name="Rectangle 3"/>
          <p:cNvSpPr>
            <a:spLocks noChangeAspect="1" noChangeArrowheads="1"/>
          </p:cNvSpPr>
          <p:nvPr/>
        </p:nvSpPr>
        <p:spPr bwMode="auto">
          <a:xfrm>
            <a:off x="690880" y="5374639"/>
            <a:ext cx="7027545" cy="800619"/>
          </a:xfrm>
          <a:prstGeom prst="rect">
            <a:avLst/>
          </a:prstGeom>
          <a:solidFill>
            <a:schemeClr val="bg2">
              <a:lumMod val="50000"/>
            </a:schemeClr>
          </a:solidFill>
          <a:ln w="9525">
            <a:noFill/>
            <a:miter lim="800000"/>
            <a:headEnd/>
            <a:tailEnd/>
          </a:ln>
          <a:effectLst/>
        </p:spPr>
        <p:txBody>
          <a:bodyPr wrap="none" anchor="ctr"/>
          <a:lstStyle/>
          <a:p>
            <a:pPr algn="ctr">
              <a:defRPr/>
            </a:pPr>
            <a:r>
              <a:rPr lang="ru-RU" sz="2400" b="1" dirty="0" smtClean="0">
                <a:solidFill>
                  <a:schemeClr val="bg1"/>
                </a:solidFill>
                <a:effectLst>
                  <a:outerShdw blurRad="38100" dist="38100" dir="2700000" algn="tl">
                    <a:srgbClr val="000000"/>
                  </a:outerShdw>
                </a:effectLst>
                <a:latin typeface="Georgia" panose="02040502050405020303" pitchFamily="18" charset="0"/>
              </a:rPr>
              <a:t>Скорость испарения не зависит от массы</a:t>
            </a:r>
            <a:endParaRPr lang="en-US" sz="2400" b="1" dirty="0">
              <a:solidFill>
                <a:schemeClr val="bg1"/>
              </a:solidFill>
              <a:effectLst>
                <a:outerShdw blurRad="38100" dist="38100" dir="2700000" algn="tl">
                  <a:srgbClr val="000000"/>
                </a:outerShdw>
              </a:effectLst>
              <a:latin typeface="Georgia" panose="02040502050405020303" pitchFamily="18" charset="0"/>
            </a:endParaRPr>
          </a:p>
        </p:txBody>
      </p:sp>
      <p:sp>
        <p:nvSpPr>
          <p:cNvPr id="22532" name="Rectangle 4"/>
          <p:cNvSpPr>
            <a:spLocks noChangeArrowheads="1"/>
          </p:cNvSpPr>
          <p:nvPr/>
        </p:nvSpPr>
        <p:spPr bwMode="auto">
          <a:xfrm>
            <a:off x="1737360" y="4507865"/>
            <a:ext cx="4937760" cy="631825"/>
          </a:xfrm>
          <a:prstGeom prst="rect">
            <a:avLst/>
          </a:prstGeom>
          <a:noFill/>
          <a:ln w="9525">
            <a:noFill/>
            <a:miter lim="800000"/>
            <a:headEnd/>
            <a:tailEnd/>
          </a:ln>
          <a:effectLst/>
        </p:spPr>
        <p:txBody>
          <a:bodyPr wrap="none" anchor="ctr"/>
          <a:lstStyle/>
          <a:p>
            <a:pPr algn="ctr">
              <a:defRPr/>
            </a:pPr>
            <a:r>
              <a:rPr lang="ru-RU" sz="3200" b="1" dirty="0" smtClean="0">
                <a:solidFill>
                  <a:srgbClr val="C00000"/>
                </a:solidFill>
                <a:latin typeface="Georgia" panose="02040502050405020303" pitchFamily="18" charset="0"/>
              </a:rPr>
              <a:t>Найди ошибку </a:t>
            </a:r>
            <a:r>
              <a:rPr lang="en-US" sz="3200" b="1" dirty="0" smtClean="0">
                <a:solidFill>
                  <a:srgbClr val="C00000"/>
                </a:solidFill>
                <a:latin typeface="Georgia" panose="02040502050405020303" pitchFamily="18" charset="0"/>
              </a:rPr>
              <a:t> </a:t>
            </a:r>
            <a:r>
              <a:rPr lang="ru-RU" sz="3200" b="1" dirty="0">
                <a:solidFill>
                  <a:srgbClr val="C00000"/>
                </a:solidFill>
                <a:latin typeface="Georgia" panose="02040502050405020303" pitchFamily="18" charset="0"/>
              </a:rPr>
              <a:t>за </a:t>
            </a:r>
            <a:r>
              <a:rPr lang="en-US" sz="3200" b="1" dirty="0">
                <a:solidFill>
                  <a:srgbClr val="C00000"/>
                </a:solidFill>
                <a:latin typeface="Georgia" panose="02040502050405020303" pitchFamily="18" charset="0"/>
              </a:rPr>
              <a:t>400</a:t>
            </a:r>
          </a:p>
        </p:txBody>
      </p:sp>
      <p:sp>
        <p:nvSpPr>
          <p:cNvPr id="22533" name="AutoShape 5">
            <a:hlinkClick r:id="rId3" action="ppaction://hlinksldjump"/>
          </p:cNvPr>
          <p:cNvSpPr>
            <a:spLocks noChangeArrowheads="1"/>
          </p:cNvSpPr>
          <p:nvPr/>
        </p:nvSpPr>
        <p:spPr bwMode="auto">
          <a:xfrm>
            <a:off x="7718425" y="6329363"/>
            <a:ext cx="1176338" cy="500062"/>
          </a:xfrm>
          <a:prstGeom prst="leftArrow">
            <a:avLst>
              <a:gd name="adj1" fmla="val 50000"/>
              <a:gd name="adj2" fmla="val 58810"/>
            </a:avLst>
          </a:prstGeom>
          <a:solidFill>
            <a:srgbClr val="FFCC00"/>
          </a:solidFill>
          <a:ln w="9525">
            <a:solidFill>
              <a:schemeClr val="tx1"/>
            </a:solidFill>
            <a:miter lim="800000"/>
            <a:headEnd/>
            <a:tailEnd/>
          </a:ln>
        </p:spPr>
        <p:txBody>
          <a:bodyPr wrap="none" anchor="ct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endParaRPr lang="ru-RU" altLang="ru-RU"/>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53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25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animBg="1"/>
      <p:bldP spid="22533"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ChangeAspect="1" noChangeArrowheads="1"/>
          </p:cNvSpPr>
          <p:nvPr/>
        </p:nvSpPr>
        <p:spPr bwMode="auto">
          <a:xfrm>
            <a:off x="720249" y="188630"/>
            <a:ext cx="7660640" cy="903972"/>
          </a:xfrm>
          <a:prstGeom prst="rect">
            <a:avLst/>
          </a:prstGeom>
          <a:solidFill>
            <a:schemeClr val="bg2">
              <a:lumMod val="50000"/>
            </a:schemeClr>
          </a:solidFill>
          <a:ln w="9525">
            <a:noFill/>
            <a:miter lim="800000"/>
            <a:headEnd/>
            <a:tailEnd/>
          </a:ln>
          <a:effectLst/>
        </p:spPr>
        <p:txBody>
          <a:bodyPr wrap="none"/>
          <a:lstStyle>
            <a:lvl1pPr eaLnBrk="0" hangingPunct="0">
              <a:defRPr sz="1200">
                <a:solidFill>
                  <a:schemeClr val="tx1"/>
                </a:solidFill>
                <a:latin typeface="Arial" charset="0"/>
              </a:defRPr>
            </a:lvl1pPr>
            <a:lvl2pPr marL="742950" indent="-285750" eaLnBrk="0" hangingPunct="0">
              <a:defRPr sz="1200">
                <a:solidFill>
                  <a:schemeClr val="tx1"/>
                </a:solidFill>
                <a:latin typeface="Arial" charset="0"/>
              </a:defRPr>
            </a:lvl2pPr>
            <a:lvl3pPr marL="1143000" indent="-228600" eaLnBrk="0" hangingPunct="0">
              <a:defRPr sz="1200">
                <a:solidFill>
                  <a:schemeClr val="tx1"/>
                </a:solidFill>
                <a:latin typeface="Arial" charset="0"/>
              </a:defRPr>
            </a:lvl3pPr>
            <a:lvl4pPr marL="1600200" indent="-228600" eaLnBrk="0" hangingPunct="0">
              <a:defRPr sz="1200">
                <a:solidFill>
                  <a:schemeClr val="tx1"/>
                </a:solidFill>
                <a:latin typeface="Arial" charset="0"/>
              </a:defRPr>
            </a:lvl4pPr>
            <a:lvl5pPr marL="2057400" indent="-228600" eaLnBrk="0" hangingPunct="0">
              <a:defRPr sz="1200">
                <a:solidFill>
                  <a:schemeClr val="tx1"/>
                </a:solidFill>
                <a:latin typeface="Arial" charset="0"/>
              </a:defRPr>
            </a:lvl5pPr>
            <a:lvl6pPr marL="2514600" indent="-228600" eaLnBrk="0" fontAlgn="base" hangingPunct="0">
              <a:spcBef>
                <a:spcPct val="0"/>
              </a:spcBef>
              <a:spcAft>
                <a:spcPct val="0"/>
              </a:spcAft>
              <a:defRPr sz="1200">
                <a:solidFill>
                  <a:schemeClr val="tx1"/>
                </a:solidFill>
                <a:latin typeface="Arial" charset="0"/>
              </a:defRPr>
            </a:lvl6pPr>
            <a:lvl7pPr marL="2971800" indent="-228600" eaLnBrk="0" fontAlgn="base" hangingPunct="0">
              <a:spcBef>
                <a:spcPct val="0"/>
              </a:spcBef>
              <a:spcAft>
                <a:spcPct val="0"/>
              </a:spcAft>
              <a:defRPr sz="1200">
                <a:solidFill>
                  <a:schemeClr val="tx1"/>
                </a:solidFill>
                <a:latin typeface="Arial" charset="0"/>
              </a:defRPr>
            </a:lvl7pPr>
            <a:lvl8pPr marL="3429000" indent="-228600" eaLnBrk="0" fontAlgn="base" hangingPunct="0">
              <a:spcBef>
                <a:spcPct val="0"/>
              </a:spcBef>
              <a:spcAft>
                <a:spcPct val="0"/>
              </a:spcAft>
              <a:defRPr sz="1200">
                <a:solidFill>
                  <a:schemeClr val="tx1"/>
                </a:solidFill>
                <a:latin typeface="Arial" charset="0"/>
              </a:defRPr>
            </a:lvl8pPr>
            <a:lvl9pPr marL="3886200" indent="-228600" eaLnBrk="0" fontAlgn="base" hangingPunct="0">
              <a:spcBef>
                <a:spcPct val="0"/>
              </a:spcBef>
              <a:spcAft>
                <a:spcPct val="0"/>
              </a:spcAft>
              <a:defRPr sz="1200">
                <a:solidFill>
                  <a:schemeClr val="tx1"/>
                </a:solidFill>
                <a:latin typeface="Arial" charset="0"/>
              </a:defRPr>
            </a:lvl9pPr>
          </a:lstStyle>
          <a:p>
            <a:pPr lvl="0" algn="ctr" eaLnBrk="1" hangingPunct="1">
              <a:defRPr/>
            </a:pPr>
            <a:r>
              <a:rPr lang="ru-RU" sz="3200" b="1" dirty="0">
                <a:solidFill>
                  <a:prstClr val="white"/>
                </a:solidFill>
                <a:effectLst>
                  <a:outerShdw blurRad="38100" dist="38100" dir="2700000" algn="tl">
                    <a:srgbClr val="000000"/>
                  </a:outerShdw>
                </a:effectLst>
                <a:latin typeface="Georgia" panose="02040502050405020303" pitchFamily="18" charset="0"/>
              </a:rPr>
              <a:t>Найди ошибки на мензурках</a:t>
            </a:r>
            <a:endParaRPr lang="en-US" sz="3200" b="1" dirty="0">
              <a:solidFill>
                <a:prstClr val="white"/>
              </a:solidFill>
              <a:effectLst>
                <a:outerShdw blurRad="38100" dist="38100" dir="2700000" algn="tl">
                  <a:srgbClr val="000000"/>
                </a:outerShdw>
              </a:effectLst>
              <a:latin typeface="Georgia" panose="02040502050405020303" pitchFamily="18" charset="0"/>
            </a:endParaRPr>
          </a:p>
        </p:txBody>
      </p:sp>
      <p:sp>
        <p:nvSpPr>
          <p:cNvPr id="23555" name="Rectangle 3"/>
          <p:cNvSpPr>
            <a:spLocks noChangeAspect="1" noChangeArrowheads="1"/>
          </p:cNvSpPr>
          <p:nvPr/>
        </p:nvSpPr>
        <p:spPr bwMode="auto">
          <a:xfrm>
            <a:off x="355600" y="4931636"/>
            <a:ext cx="7112000" cy="1515678"/>
          </a:xfrm>
          <a:prstGeom prst="rect">
            <a:avLst/>
          </a:prstGeom>
          <a:solidFill>
            <a:schemeClr val="bg2">
              <a:lumMod val="50000"/>
            </a:schemeClr>
          </a:solidFill>
          <a:ln w="9525">
            <a:noFill/>
            <a:miter lim="800000"/>
            <a:headEnd/>
            <a:tailEnd/>
          </a:ln>
          <a:effectLst/>
        </p:spPr>
        <p:txBody>
          <a:bodyPr wrap="none" anchor="ctr"/>
          <a:lstStyle/>
          <a:p>
            <a:pPr lvl="0" algn="ctr">
              <a:defRPr/>
            </a:pPr>
            <a:r>
              <a:rPr lang="ru-RU" sz="2800" b="1" dirty="0">
                <a:solidFill>
                  <a:prstClr val="white"/>
                </a:solidFill>
                <a:effectLst>
                  <a:outerShdw blurRad="38100" dist="38100" dir="2700000" algn="tl">
                    <a:srgbClr val="000000"/>
                  </a:outerShdw>
                </a:effectLst>
                <a:latin typeface="Arial" charset="0"/>
              </a:rPr>
              <a:t>На рис.1 шкала расположена наоборот,</a:t>
            </a:r>
          </a:p>
          <a:p>
            <a:pPr lvl="0" algn="ctr">
              <a:defRPr/>
            </a:pPr>
            <a:r>
              <a:rPr lang="ru-RU" sz="2800" b="1" dirty="0">
                <a:solidFill>
                  <a:prstClr val="white"/>
                </a:solidFill>
                <a:effectLst>
                  <a:outerShdw blurRad="38100" dist="38100" dir="2700000" algn="tl">
                    <a:srgbClr val="000000"/>
                  </a:outerShdw>
                </a:effectLst>
                <a:latin typeface="Arial" charset="0"/>
              </a:rPr>
              <a:t> сверху вниз, а у рис.2 есть деления</a:t>
            </a:r>
          </a:p>
          <a:p>
            <a:pPr lvl="0" algn="ctr">
              <a:defRPr/>
            </a:pPr>
            <a:r>
              <a:rPr lang="ru-RU" sz="2800" b="1" dirty="0">
                <a:solidFill>
                  <a:prstClr val="white"/>
                </a:solidFill>
                <a:effectLst>
                  <a:outerShdw blurRad="38100" dist="38100" dir="2700000" algn="tl">
                    <a:srgbClr val="000000"/>
                  </a:outerShdw>
                </a:effectLst>
                <a:latin typeface="Arial" charset="0"/>
              </a:rPr>
              <a:t> ниже нуля.</a:t>
            </a:r>
            <a:endParaRPr lang="en-US" sz="2800" b="1" dirty="0">
              <a:solidFill>
                <a:prstClr val="white"/>
              </a:solidFill>
              <a:effectLst>
                <a:outerShdw blurRad="38100" dist="38100" dir="2700000" algn="tl">
                  <a:srgbClr val="000000"/>
                </a:outerShdw>
              </a:effectLst>
              <a:latin typeface="Arial" charset="0"/>
            </a:endParaRPr>
          </a:p>
        </p:txBody>
      </p:sp>
      <p:sp>
        <p:nvSpPr>
          <p:cNvPr id="23556" name="Rectangle 4"/>
          <p:cNvSpPr>
            <a:spLocks noChangeArrowheads="1"/>
          </p:cNvSpPr>
          <p:nvPr/>
        </p:nvSpPr>
        <p:spPr bwMode="auto">
          <a:xfrm>
            <a:off x="4043680" y="2807966"/>
            <a:ext cx="5008880" cy="683895"/>
          </a:xfrm>
          <a:prstGeom prst="rect">
            <a:avLst/>
          </a:prstGeom>
          <a:noFill/>
          <a:ln w="9525">
            <a:noFill/>
            <a:miter lim="800000"/>
            <a:headEnd/>
            <a:tailEnd/>
          </a:ln>
          <a:effectLst/>
        </p:spPr>
        <p:txBody>
          <a:bodyPr wrap="none" anchor="ctr"/>
          <a:lstStyle/>
          <a:p>
            <a:pPr algn="ctr">
              <a:defRPr/>
            </a:pPr>
            <a:r>
              <a:rPr lang="ru-RU" sz="3200" b="1" dirty="0" smtClean="0">
                <a:solidFill>
                  <a:srgbClr val="C00000"/>
                </a:solidFill>
                <a:effectLst>
                  <a:outerShdw blurRad="38100" dist="38100" dir="2700000" algn="tl">
                    <a:srgbClr val="C0C0C0"/>
                  </a:outerShdw>
                </a:effectLst>
                <a:latin typeface="Georgia" panose="02040502050405020303" pitchFamily="18" charset="0"/>
              </a:rPr>
              <a:t>Найди ошибку </a:t>
            </a:r>
            <a:r>
              <a:rPr lang="ru-RU" sz="3200" b="1" dirty="0" smtClean="0">
                <a:solidFill>
                  <a:srgbClr val="C00000"/>
                </a:solidFill>
                <a:latin typeface="Georgia" panose="02040502050405020303" pitchFamily="18" charset="0"/>
              </a:rPr>
              <a:t>за </a:t>
            </a:r>
            <a:r>
              <a:rPr lang="en-US" sz="3200" b="1" dirty="0">
                <a:solidFill>
                  <a:srgbClr val="C00000"/>
                </a:solidFill>
                <a:latin typeface="Georgia" panose="02040502050405020303" pitchFamily="18" charset="0"/>
              </a:rPr>
              <a:t>500</a:t>
            </a:r>
          </a:p>
        </p:txBody>
      </p:sp>
      <p:sp>
        <p:nvSpPr>
          <p:cNvPr id="23557" name="AutoShape 5">
            <a:hlinkClick r:id="rId3" action="ppaction://hlinksldjump"/>
          </p:cNvPr>
          <p:cNvSpPr>
            <a:spLocks noChangeArrowheads="1"/>
          </p:cNvSpPr>
          <p:nvPr/>
        </p:nvSpPr>
        <p:spPr bwMode="auto">
          <a:xfrm>
            <a:off x="7718425" y="6329363"/>
            <a:ext cx="1176338" cy="500062"/>
          </a:xfrm>
          <a:prstGeom prst="leftArrow">
            <a:avLst>
              <a:gd name="adj1" fmla="val 50000"/>
              <a:gd name="adj2" fmla="val 58810"/>
            </a:avLst>
          </a:prstGeom>
          <a:solidFill>
            <a:srgbClr val="FFCC00"/>
          </a:solidFill>
          <a:ln w="9525">
            <a:solidFill>
              <a:schemeClr val="tx1"/>
            </a:solidFill>
            <a:miter lim="800000"/>
            <a:headEnd/>
            <a:tailEnd/>
          </a:ln>
        </p:spPr>
        <p:txBody>
          <a:bodyPr wrap="none" anchor="ct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endParaRPr lang="ru-RU" altLang="ru-RU"/>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9113" y="1177152"/>
            <a:ext cx="3595688" cy="32616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55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35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animBg="1"/>
      <p:bldP spid="2355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ChangeAspect="1" noChangeArrowheads="1"/>
          </p:cNvSpPr>
          <p:nvPr/>
        </p:nvSpPr>
        <p:spPr bwMode="auto">
          <a:xfrm>
            <a:off x="863600" y="400924"/>
            <a:ext cx="6654800" cy="1234835"/>
          </a:xfrm>
          <a:prstGeom prst="rect">
            <a:avLst/>
          </a:prstGeom>
          <a:solidFill>
            <a:schemeClr val="bg2">
              <a:lumMod val="50000"/>
            </a:schemeClr>
          </a:solidFill>
          <a:ln w="9525">
            <a:noFill/>
            <a:miter lim="800000"/>
            <a:headEnd/>
            <a:tailEnd/>
          </a:ln>
          <a:effectLst/>
        </p:spPr>
        <p:txBody>
          <a:bodyPr wrap="none"/>
          <a:lstStyle/>
          <a:p>
            <a:pPr algn="ctr">
              <a:defRPr/>
            </a:pPr>
            <a:r>
              <a:rPr lang="ru-RU" sz="3200" b="1" dirty="0">
                <a:solidFill>
                  <a:schemeClr val="bg1"/>
                </a:solidFill>
                <a:effectLst>
                  <a:outerShdw blurRad="38100" dist="38100" dir="2700000" algn="tl">
                    <a:srgbClr val="000000"/>
                  </a:outerShdw>
                </a:effectLst>
                <a:latin typeface="Georgia" panose="02040502050405020303" pitchFamily="18" charset="0"/>
              </a:rPr>
              <a:t>На всякий зов дает ответ,</a:t>
            </a:r>
          </a:p>
          <a:p>
            <a:pPr algn="ctr">
              <a:defRPr/>
            </a:pPr>
            <a:r>
              <a:rPr lang="ru-RU" sz="3200" b="1" dirty="0">
                <a:solidFill>
                  <a:schemeClr val="bg1"/>
                </a:solidFill>
                <a:effectLst>
                  <a:outerShdw blurRad="38100" dist="38100" dir="2700000" algn="tl">
                    <a:srgbClr val="000000"/>
                  </a:outerShdw>
                </a:effectLst>
                <a:latin typeface="Georgia" panose="02040502050405020303" pitchFamily="18" charset="0"/>
              </a:rPr>
              <a:t>А ни души, ни тела нет.</a:t>
            </a:r>
            <a:endParaRPr lang="en-US" sz="3200" b="1" dirty="0">
              <a:solidFill>
                <a:schemeClr val="bg1"/>
              </a:solidFill>
              <a:effectLst>
                <a:outerShdw blurRad="38100" dist="38100" dir="2700000" algn="tl">
                  <a:srgbClr val="000000"/>
                </a:outerShdw>
              </a:effectLst>
              <a:latin typeface="Georgia" panose="02040502050405020303" pitchFamily="18" charset="0"/>
            </a:endParaRPr>
          </a:p>
        </p:txBody>
      </p:sp>
      <p:sp>
        <p:nvSpPr>
          <p:cNvPr id="24579" name="Rectangle 3"/>
          <p:cNvSpPr>
            <a:spLocks noChangeAspect="1" noChangeArrowheads="1"/>
          </p:cNvSpPr>
          <p:nvPr/>
        </p:nvSpPr>
        <p:spPr bwMode="auto">
          <a:xfrm>
            <a:off x="863600" y="5205751"/>
            <a:ext cx="2611120" cy="898822"/>
          </a:xfrm>
          <a:prstGeom prst="rect">
            <a:avLst/>
          </a:prstGeom>
          <a:solidFill>
            <a:schemeClr val="bg2">
              <a:lumMod val="50000"/>
            </a:schemeClr>
          </a:solidFill>
          <a:ln w="9525">
            <a:noFill/>
            <a:miter lim="800000"/>
            <a:headEnd/>
            <a:tailEnd/>
          </a:ln>
          <a:effectLst/>
        </p:spPr>
        <p:txBody>
          <a:bodyPr wrap="none" anchor="ctr"/>
          <a:lstStyle/>
          <a:p>
            <a:pPr algn="ctr">
              <a:defRPr/>
            </a:pPr>
            <a:r>
              <a:rPr lang="ru-RU" sz="3200" b="1" dirty="0">
                <a:solidFill>
                  <a:schemeClr val="bg1"/>
                </a:solidFill>
                <a:effectLst>
                  <a:outerShdw blurRad="38100" dist="38100" dir="2700000" algn="tl">
                    <a:srgbClr val="000000"/>
                  </a:outerShdw>
                </a:effectLst>
                <a:latin typeface="Georgia" panose="02040502050405020303" pitchFamily="18" charset="0"/>
              </a:rPr>
              <a:t>Эхо</a:t>
            </a:r>
            <a:endParaRPr lang="en-US" sz="3200" b="1" dirty="0">
              <a:solidFill>
                <a:schemeClr val="bg1"/>
              </a:solidFill>
              <a:effectLst>
                <a:outerShdw blurRad="38100" dist="38100" dir="2700000" algn="tl">
                  <a:srgbClr val="000000"/>
                </a:outerShdw>
              </a:effectLst>
              <a:latin typeface="Georgia" panose="02040502050405020303" pitchFamily="18" charset="0"/>
            </a:endParaRPr>
          </a:p>
        </p:txBody>
      </p:sp>
      <p:sp>
        <p:nvSpPr>
          <p:cNvPr id="24580" name="Rectangle 4"/>
          <p:cNvSpPr>
            <a:spLocks noChangeArrowheads="1"/>
          </p:cNvSpPr>
          <p:nvPr/>
        </p:nvSpPr>
        <p:spPr bwMode="auto">
          <a:xfrm>
            <a:off x="2916238" y="2790825"/>
            <a:ext cx="3381375" cy="631825"/>
          </a:xfrm>
          <a:prstGeom prst="rect">
            <a:avLst/>
          </a:prstGeom>
          <a:noFill/>
          <a:ln w="9525">
            <a:noFill/>
            <a:miter lim="800000"/>
            <a:headEnd/>
            <a:tailEnd/>
          </a:ln>
          <a:effectLst/>
        </p:spPr>
        <p:txBody>
          <a:bodyPr wrap="none" anchor="ctr"/>
          <a:lstStyle/>
          <a:p>
            <a:pPr algn="ctr">
              <a:defRPr/>
            </a:pPr>
            <a:r>
              <a:rPr lang="ru-RU" sz="3200" b="1" dirty="0">
                <a:solidFill>
                  <a:srgbClr val="C00000"/>
                </a:solidFill>
                <a:effectLst>
                  <a:outerShdw blurRad="38100" dist="38100" dir="2700000" algn="tl">
                    <a:srgbClr val="C0C0C0"/>
                  </a:outerShdw>
                </a:effectLst>
                <a:latin typeface="Georgia" panose="02040502050405020303" pitchFamily="18" charset="0"/>
              </a:rPr>
              <a:t>Загадки </a:t>
            </a:r>
            <a:r>
              <a:rPr lang="en-US" sz="3200" b="1" dirty="0">
                <a:solidFill>
                  <a:srgbClr val="C00000"/>
                </a:solidFill>
                <a:latin typeface="Georgia" panose="02040502050405020303" pitchFamily="18" charset="0"/>
              </a:rPr>
              <a:t> </a:t>
            </a:r>
            <a:r>
              <a:rPr lang="ru-RU" sz="3200" b="1" dirty="0">
                <a:solidFill>
                  <a:srgbClr val="C00000"/>
                </a:solidFill>
                <a:latin typeface="Georgia" panose="02040502050405020303" pitchFamily="18" charset="0"/>
              </a:rPr>
              <a:t>за </a:t>
            </a:r>
            <a:r>
              <a:rPr lang="en-US" sz="3200" b="1" dirty="0">
                <a:solidFill>
                  <a:srgbClr val="C00000"/>
                </a:solidFill>
                <a:latin typeface="Georgia" panose="02040502050405020303" pitchFamily="18" charset="0"/>
              </a:rPr>
              <a:t>100</a:t>
            </a:r>
          </a:p>
        </p:txBody>
      </p:sp>
      <p:sp>
        <p:nvSpPr>
          <p:cNvPr id="24581" name="AutoShape 5">
            <a:hlinkClick r:id="rId3" action="ppaction://hlinksldjump"/>
          </p:cNvPr>
          <p:cNvSpPr>
            <a:spLocks noChangeArrowheads="1"/>
          </p:cNvSpPr>
          <p:nvPr/>
        </p:nvSpPr>
        <p:spPr bwMode="auto">
          <a:xfrm>
            <a:off x="7718425" y="6329363"/>
            <a:ext cx="1176338" cy="500062"/>
          </a:xfrm>
          <a:prstGeom prst="leftArrow">
            <a:avLst>
              <a:gd name="adj1" fmla="val 50000"/>
              <a:gd name="adj2" fmla="val 58810"/>
            </a:avLst>
          </a:prstGeom>
          <a:solidFill>
            <a:srgbClr val="FFCC00"/>
          </a:solidFill>
          <a:ln w="9525">
            <a:solidFill>
              <a:schemeClr val="tx1"/>
            </a:solidFill>
            <a:miter lim="800000"/>
            <a:headEnd/>
            <a:tailEnd/>
          </a:ln>
        </p:spPr>
        <p:txBody>
          <a:bodyPr wrap="none" anchor="ct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endParaRPr lang="ru-RU" altLang="ru-RU"/>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57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45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animBg="1"/>
      <p:bldP spid="24581"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spect="1" noChangeArrowheads="1"/>
          </p:cNvSpPr>
          <p:nvPr/>
        </p:nvSpPr>
        <p:spPr bwMode="auto">
          <a:xfrm>
            <a:off x="890905" y="340359"/>
            <a:ext cx="6827520" cy="2108201"/>
          </a:xfrm>
          <a:prstGeom prst="rect">
            <a:avLst/>
          </a:prstGeom>
          <a:solidFill>
            <a:schemeClr val="bg2">
              <a:lumMod val="50000"/>
            </a:schemeClr>
          </a:solidFill>
          <a:ln w="9525">
            <a:noFill/>
            <a:miter lim="800000"/>
            <a:headEnd/>
            <a:tailEnd/>
          </a:ln>
          <a:effectLst/>
        </p:spPr>
        <p:txBody>
          <a:bodyPr wrap="none"/>
          <a:lstStyle/>
          <a:p>
            <a:pPr algn="ctr">
              <a:defRPr/>
            </a:pPr>
            <a:r>
              <a:rPr lang="ru-RU" sz="3200" b="1" dirty="0">
                <a:solidFill>
                  <a:schemeClr val="bg1"/>
                </a:solidFill>
                <a:effectLst>
                  <a:outerShdw blurRad="38100" dist="38100" dir="2700000" algn="tl">
                    <a:srgbClr val="000000"/>
                  </a:outerShdw>
                </a:effectLst>
                <a:latin typeface="Georgia" panose="02040502050405020303" pitchFamily="18" charset="0"/>
              </a:rPr>
              <a:t>Чист и ясен как алмаз</a:t>
            </a:r>
            <a:r>
              <a:rPr lang="ru-RU" sz="3200" b="1" dirty="0" smtClean="0">
                <a:solidFill>
                  <a:schemeClr val="bg1"/>
                </a:solidFill>
                <a:effectLst>
                  <a:outerShdw blurRad="38100" dist="38100" dir="2700000" algn="tl">
                    <a:srgbClr val="000000"/>
                  </a:outerShdw>
                </a:effectLst>
                <a:latin typeface="Georgia" panose="02040502050405020303" pitchFamily="18" charset="0"/>
              </a:rPr>
              <a:t>,</a:t>
            </a:r>
          </a:p>
          <a:p>
            <a:pPr algn="ctr">
              <a:defRPr/>
            </a:pPr>
            <a:r>
              <a:rPr lang="ru-RU" sz="3200" b="1" dirty="0" smtClean="0">
                <a:solidFill>
                  <a:schemeClr val="bg1"/>
                </a:solidFill>
                <a:effectLst>
                  <a:outerShdw blurRad="38100" dist="38100" dir="2700000" algn="tl">
                    <a:srgbClr val="000000"/>
                  </a:outerShdw>
                </a:effectLst>
                <a:latin typeface="Georgia" panose="02040502050405020303" pitchFamily="18" charset="0"/>
              </a:rPr>
              <a:t> </a:t>
            </a:r>
            <a:r>
              <a:rPr lang="ru-RU" sz="3200" b="1" dirty="0">
                <a:solidFill>
                  <a:schemeClr val="bg1"/>
                </a:solidFill>
                <a:effectLst>
                  <a:outerShdw blurRad="38100" dist="38100" dir="2700000" algn="tl">
                    <a:srgbClr val="000000"/>
                  </a:outerShdw>
                </a:effectLst>
                <a:latin typeface="Georgia" panose="02040502050405020303" pitchFamily="18" charset="0"/>
              </a:rPr>
              <a:t>дорог не бывает.</a:t>
            </a:r>
          </a:p>
          <a:p>
            <a:pPr algn="ctr">
              <a:defRPr/>
            </a:pPr>
            <a:r>
              <a:rPr lang="ru-RU" sz="3200" b="1" dirty="0">
                <a:solidFill>
                  <a:schemeClr val="bg1"/>
                </a:solidFill>
                <a:effectLst>
                  <a:outerShdw blurRad="38100" dist="38100" dir="2700000" algn="tl">
                    <a:srgbClr val="000000"/>
                  </a:outerShdw>
                </a:effectLst>
                <a:latin typeface="Georgia" panose="02040502050405020303" pitchFamily="18" charset="0"/>
              </a:rPr>
              <a:t>Он от матери рожден, </a:t>
            </a:r>
            <a:endParaRPr lang="ru-RU" sz="3200" b="1" dirty="0" smtClean="0">
              <a:solidFill>
                <a:schemeClr val="bg1"/>
              </a:solidFill>
              <a:effectLst>
                <a:outerShdw blurRad="38100" dist="38100" dir="2700000" algn="tl">
                  <a:srgbClr val="000000"/>
                </a:outerShdw>
              </a:effectLst>
              <a:latin typeface="Georgia" panose="02040502050405020303" pitchFamily="18" charset="0"/>
            </a:endParaRPr>
          </a:p>
          <a:p>
            <a:pPr algn="ctr">
              <a:defRPr/>
            </a:pPr>
            <a:r>
              <a:rPr lang="ru-RU" sz="3200" b="1" dirty="0" smtClean="0">
                <a:solidFill>
                  <a:schemeClr val="bg1"/>
                </a:solidFill>
                <a:effectLst>
                  <a:outerShdw blurRad="38100" dist="38100" dir="2700000" algn="tl">
                    <a:srgbClr val="000000"/>
                  </a:outerShdw>
                </a:effectLst>
                <a:latin typeface="Georgia" panose="02040502050405020303" pitchFamily="18" charset="0"/>
              </a:rPr>
              <a:t>сам </a:t>
            </a:r>
            <a:r>
              <a:rPr lang="ru-RU" sz="3200" b="1" dirty="0">
                <a:solidFill>
                  <a:schemeClr val="bg1"/>
                </a:solidFill>
                <a:effectLst>
                  <a:outerShdw blurRad="38100" dist="38100" dir="2700000" algn="tl">
                    <a:srgbClr val="000000"/>
                  </a:outerShdw>
                </a:effectLst>
                <a:latin typeface="Georgia" panose="02040502050405020303" pitchFamily="18" charset="0"/>
              </a:rPr>
              <a:t>её рождает.</a:t>
            </a:r>
            <a:r>
              <a:rPr lang="en-US" sz="3200" b="1" dirty="0">
                <a:solidFill>
                  <a:schemeClr val="bg1"/>
                </a:solidFill>
                <a:effectLst>
                  <a:outerShdw blurRad="38100" dist="38100" dir="2700000" algn="tl">
                    <a:srgbClr val="000000"/>
                  </a:outerShdw>
                </a:effectLst>
                <a:latin typeface="Georgia" panose="02040502050405020303" pitchFamily="18" charset="0"/>
              </a:rPr>
              <a:t> </a:t>
            </a:r>
            <a:r>
              <a:rPr lang="ru-RU" sz="3200" b="1" dirty="0">
                <a:solidFill>
                  <a:schemeClr val="bg1"/>
                </a:solidFill>
                <a:effectLst>
                  <a:outerShdw blurRad="38100" dist="38100" dir="2700000" algn="tl">
                    <a:srgbClr val="000000"/>
                  </a:outerShdw>
                </a:effectLst>
                <a:latin typeface="Georgia" panose="02040502050405020303" pitchFamily="18" charset="0"/>
              </a:rPr>
              <a:t> </a:t>
            </a:r>
            <a:endParaRPr lang="en-US" sz="3200" b="1" dirty="0">
              <a:solidFill>
                <a:schemeClr val="bg1"/>
              </a:solidFill>
              <a:effectLst>
                <a:outerShdw blurRad="38100" dist="38100" dir="2700000" algn="tl">
                  <a:srgbClr val="000000"/>
                </a:outerShdw>
              </a:effectLst>
              <a:latin typeface="Georgia" panose="02040502050405020303" pitchFamily="18" charset="0"/>
            </a:endParaRPr>
          </a:p>
        </p:txBody>
      </p:sp>
      <p:sp>
        <p:nvSpPr>
          <p:cNvPr id="25603" name="Rectangle 3"/>
          <p:cNvSpPr>
            <a:spLocks noChangeAspect="1" noChangeArrowheads="1"/>
          </p:cNvSpPr>
          <p:nvPr/>
        </p:nvSpPr>
        <p:spPr bwMode="auto">
          <a:xfrm>
            <a:off x="762318" y="5728378"/>
            <a:ext cx="2153920" cy="672422"/>
          </a:xfrm>
          <a:prstGeom prst="rect">
            <a:avLst/>
          </a:prstGeom>
          <a:solidFill>
            <a:schemeClr val="bg2">
              <a:lumMod val="50000"/>
            </a:schemeClr>
          </a:solidFill>
          <a:ln w="9525">
            <a:noFill/>
            <a:miter lim="800000"/>
            <a:headEnd/>
            <a:tailEnd/>
          </a:ln>
          <a:effectLst/>
        </p:spPr>
        <p:txBody>
          <a:bodyPr wrap="none" anchor="ctr"/>
          <a:lstStyle>
            <a:lvl1pPr eaLnBrk="0" hangingPunct="0">
              <a:defRPr sz="1200">
                <a:solidFill>
                  <a:schemeClr val="tx1"/>
                </a:solidFill>
                <a:latin typeface="Arial" charset="0"/>
              </a:defRPr>
            </a:lvl1pPr>
            <a:lvl2pPr marL="742950" indent="-285750" eaLnBrk="0" hangingPunct="0">
              <a:defRPr sz="1200">
                <a:solidFill>
                  <a:schemeClr val="tx1"/>
                </a:solidFill>
                <a:latin typeface="Arial" charset="0"/>
              </a:defRPr>
            </a:lvl2pPr>
            <a:lvl3pPr marL="1143000" indent="-228600" eaLnBrk="0" hangingPunct="0">
              <a:defRPr sz="1200">
                <a:solidFill>
                  <a:schemeClr val="tx1"/>
                </a:solidFill>
                <a:latin typeface="Arial" charset="0"/>
              </a:defRPr>
            </a:lvl3pPr>
            <a:lvl4pPr marL="1600200" indent="-228600" eaLnBrk="0" hangingPunct="0">
              <a:defRPr sz="1200">
                <a:solidFill>
                  <a:schemeClr val="tx1"/>
                </a:solidFill>
                <a:latin typeface="Arial" charset="0"/>
              </a:defRPr>
            </a:lvl4pPr>
            <a:lvl5pPr marL="2057400" indent="-228600" eaLnBrk="0" hangingPunct="0">
              <a:defRPr sz="1200">
                <a:solidFill>
                  <a:schemeClr val="tx1"/>
                </a:solidFill>
                <a:latin typeface="Arial" charset="0"/>
              </a:defRPr>
            </a:lvl5pPr>
            <a:lvl6pPr marL="2514600" indent="-228600" eaLnBrk="0" fontAlgn="base" hangingPunct="0">
              <a:spcBef>
                <a:spcPct val="0"/>
              </a:spcBef>
              <a:spcAft>
                <a:spcPct val="0"/>
              </a:spcAft>
              <a:defRPr sz="1200">
                <a:solidFill>
                  <a:schemeClr val="tx1"/>
                </a:solidFill>
                <a:latin typeface="Arial" charset="0"/>
              </a:defRPr>
            </a:lvl6pPr>
            <a:lvl7pPr marL="2971800" indent="-228600" eaLnBrk="0" fontAlgn="base" hangingPunct="0">
              <a:spcBef>
                <a:spcPct val="0"/>
              </a:spcBef>
              <a:spcAft>
                <a:spcPct val="0"/>
              </a:spcAft>
              <a:defRPr sz="1200">
                <a:solidFill>
                  <a:schemeClr val="tx1"/>
                </a:solidFill>
                <a:latin typeface="Arial" charset="0"/>
              </a:defRPr>
            </a:lvl7pPr>
            <a:lvl8pPr marL="3429000" indent="-228600" eaLnBrk="0" fontAlgn="base" hangingPunct="0">
              <a:spcBef>
                <a:spcPct val="0"/>
              </a:spcBef>
              <a:spcAft>
                <a:spcPct val="0"/>
              </a:spcAft>
              <a:defRPr sz="1200">
                <a:solidFill>
                  <a:schemeClr val="tx1"/>
                </a:solidFill>
                <a:latin typeface="Arial" charset="0"/>
              </a:defRPr>
            </a:lvl8pPr>
            <a:lvl9pPr marL="3886200" indent="-228600" eaLnBrk="0" fontAlgn="base" hangingPunct="0">
              <a:spcBef>
                <a:spcPct val="0"/>
              </a:spcBef>
              <a:spcAft>
                <a:spcPct val="0"/>
              </a:spcAft>
              <a:defRPr sz="1200">
                <a:solidFill>
                  <a:schemeClr val="tx1"/>
                </a:solidFill>
                <a:latin typeface="Arial" charset="0"/>
              </a:defRPr>
            </a:lvl9pPr>
          </a:lstStyle>
          <a:p>
            <a:pPr algn="ctr" eaLnBrk="1" hangingPunct="1">
              <a:defRPr/>
            </a:pPr>
            <a:r>
              <a:rPr lang="ru-RU" altLang="ru-RU" sz="3200" b="1" dirty="0" smtClean="0">
                <a:solidFill>
                  <a:schemeClr val="bg1"/>
                </a:solidFill>
                <a:effectLst>
                  <a:outerShdw blurRad="38100" dist="38100" dir="2700000" algn="tl">
                    <a:srgbClr val="000000"/>
                  </a:outerShdw>
                </a:effectLst>
                <a:latin typeface="Georgia" panose="02040502050405020303" pitchFamily="18" charset="0"/>
              </a:rPr>
              <a:t>Лед.</a:t>
            </a:r>
            <a:endParaRPr lang="en-US" altLang="ru-RU" sz="3200" b="1" dirty="0" smtClean="0">
              <a:solidFill>
                <a:schemeClr val="bg1"/>
              </a:solidFill>
              <a:effectLst>
                <a:outerShdw blurRad="38100" dist="38100" dir="2700000" algn="tl">
                  <a:srgbClr val="000000"/>
                </a:outerShdw>
              </a:effectLst>
              <a:latin typeface="Georgia" panose="02040502050405020303" pitchFamily="18" charset="0"/>
            </a:endParaRPr>
          </a:p>
        </p:txBody>
      </p:sp>
      <p:sp>
        <p:nvSpPr>
          <p:cNvPr id="25604" name="Rectangle 4"/>
          <p:cNvSpPr>
            <a:spLocks noChangeArrowheads="1"/>
          </p:cNvSpPr>
          <p:nvPr/>
        </p:nvSpPr>
        <p:spPr bwMode="auto">
          <a:xfrm>
            <a:off x="2613977" y="3308985"/>
            <a:ext cx="3381375" cy="631825"/>
          </a:xfrm>
          <a:prstGeom prst="rect">
            <a:avLst/>
          </a:prstGeom>
          <a:noFill/>
          <a:ln w="9525">
            <a:noFill/>
            <a:miter lim="800000"/>
            <a:headEnd/>
            <a:tailEnd/>
          </a:ln>
          <a:effectLst/>
        </p:spPr>
        <p:txBody>
          <a:bodyPr wrap="none" anchor="ctr"/>
          <a:lstStyle/>
          <a:p>
            <a:pPr algn="ctr">
              <a:defRPr/>
            </a:pPr>
            <a:r>
              <a:rPr lang="ru-RU" sz="3200" b="1" dirty="0">
                <a:solidFill>
                  <a:srgbClr val="C00000"/>
                </a:solidFill>
                <a:effectLst>
                  <a:outerShdw blurRad="38100" dist="38100" dir="2700000" algn="tl">
                    <a:srgbClr val="C0C0C0"/>
                  </a:outerShdw>
                </a:effectLst>
                <a:latin typeface="Georgia" panose="02040502050405020303" pitchFamily="18" charset="0"/>
              </a:rPr>
              <a:t>Загадки </a:t>
            </a:r>
            <a:r>
              <a:rPr lang="en-US" sz="3200" b="1" dirty="0">
                <a:solidFill>
                  <a:srgbClr val="C00000"/>
                </a:solidFill>
                <a:latin typeface="Georgia" panose="02040502050405020303" pitchFamily="18" charset="0"/>
              </a:rPr>
              <a:t> </a:t>
            </a:r>
            <a:r>
              <a:rPr lang="ru-RU" sz="3200" b="1" dirty="0">
                <a:solidFill>
                  <a:srgbClr val="C00000"/>
                </a:solidFill>
                <a:latin typeface="Georgia" panose="02040502050405020303" pitchFamily="18" charset="0"/>
              </a:rPr>
              <a:t>за </a:t>
            </a:r>
            <a:r>
              <a:rPr lang="en-US" sz="3200" b="1" dirty="0">
                <a:solidFill>
                  <a:srgbClr val="C00000"/>
                </a:solidFill>
                <a:latin typeface="Georgia" panose="02040502050405020303" pitchFamily="18" charset="0"/>
              </a:rPr>
              <a:t>200</a:t>
            </a:r>
          </a:p>
        </p:txBody>
      </p:sp>
      <p:sp>
        <p:nvSpPr>
          <p:cNvPr id="25605" name="AutoShape 5">
            <a:hlinkClick r:id="rId3" action="ppaction://hlinksldjump"/>
          </p:cNvPr>
          <p:cNvSpPr>
            <a:spLocks noChangeArrowheads="1"/>
          </p:cNvSpPr>
          <p:nvPr/>
        </p:nvSpPr>
        <p:spPr bwMode="auto">
          <a:xfrm>
            <a:off x="7718425" y="6329363"/>
            <a:ext cx="1176338" cy="500062"/>
          </a:xfrm>
          <a:prstGeom prst="leftArrow">
            <a:avLst>
              <a:gd name="adj1" fmla="val 50000"/>
              <a:gd name="adj2" fmla="val 58810"/>
            </a:avLst>
          </a:prstGeom>
          <a:solidFill>
            <a:srgbClr val="FFCC00"/>
          </a:solidFill>
          <a:ln w="9525">
            <a:solidFill>
              <a:schemeClr val="tx1"/>
            </a:solidFill>
            <a:miter lim="800000"/>
            <a:headEnd/>
            <a:tailEnd/>
          </a:ln>
        </p:spPr>
        <p:txBody>
          <a:bodyPr wrap="none" anchor="ct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endParaRPr lang="ru-RU" altLang="ru-RU"/>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60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56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animBg="1"/>
      <p:bldP spid="2560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3" name="Rectangle 65"/>
          <p:cNvSpPr>
            <a:spLocks noChangeAspect="1" noChangeArrowheads="1"/>
          </p:cNvSpPr>
          <p:nvPr/>
        </p:nvSpPr>
        <p:spPr bwMode="auto">
          <a:xfrm>
            <a:off x="471487" y="166687"/>
            <a:ext cx="1598613" cy="731837"/>
          </a:xfrm>
          <a:prstGeom prst="rect">
            <a:avLst/>
          </a:prstGeom>
          <a:gradFill rotWithShape="0">
            <a:gsLst>
              <a:gs pos="0">
                <a:srgbClr val="3366FF"/>
              </a:gs>
              <a:gs pos="50000">
                <a:srgbClr val="000066"/>
              </a:gs>
              <a:gs pos="100000">
                <a:srgbClr val="3366FF"/>
              </a:gs>
            </a:gsLst>
            <a:lin ang="0" scaled="1"/>
          </a:gradFill>
          <a:ln w="9525">
            <a:solidFill>
              <a:schemeClr val="tx1"/>
            </a:solidFill>
            <a:miter lim="800000"/>
            <a:headEnd/>
            <a:tailEnd/>
          </a:ln>
          <a:effectLst/>
        </p:spPr>
        <p:txBody>
          <a:bodyPr wrap="none" anchor="ctr"/>
          <a:lstStyle/>
          <a:p>
            <a:pPr algn="ctr">
              <a:defRPr/>
            </a:pPr>
            <a:r>
              <a:rPr lang="ru-RU" sz="2000" b="1" dirty="0">
                <a:solidFill>
                  <a:srgbClr val="FFCC00"/>
                </a:solidFill>
                <a:effectLst>
                  <a:outerShdw blurRad="38100" dist="38100" dir="2700000" algn="tl">
                    <a:srgbClr val="000000">
                      <a:alpha val="43137"/>
                    </a:srgbClr>
                  </a:outerShdw>
                </a:effectLst>
                <a:latin typeface="Arial" charset="0"/>
              </a:rPr>
              <a:t>Пословицы</a:t>
            </a:r>
            <a:endParaRPr lang="en-US" sz="2000" b="1" dirty="0">
              <a:solidFill>
                <a:srgbClr val="FFCC00"/>
              </a:solidFill>
              <a:effectLst>
                <a:outerShdw blurRad="38100" dist="38100" dir="2700000" algn="tl">
                  <a:srgbClr val="000000">
                    <a:alpha val="43137"/>
                  </a:srgbClr>
                </a:outerShdw>
              </a:effectLst>
              <a:latin typeface="Arial" charset="0"/>
            </a:endParaRPr>
          </a:p>
        </p:txBody>
      </p:sp>
      <p:sp>
        <p:nvSpPr>
          <p:cNvPr id="2138" name="Rectangle 90"/>
          <p:cNvSpPr>
            <a:spLocks noChangeAspect="1" noChangeArrowheads="1"/>
          </p:cNvSpPr>
          <p:nvPr/>
        </p:nvSpPr>
        <p:spPr bwMode="auto">
          <a:xfrm>
            <a:off x="2130425" y="166687"/>
            <a:ext cx="1581150" cy="731838"/>
          </a:xfrm>
          <a:prstGeom prst="rect">
            <a:avLst/>
          </a:prstGeom>
          <a:gradFill rotWithShape="0">
            <a:gsLst>
              <a:gs pos="0">
                <a:srgbClr val="3366FF"/>
              </a:gs>
              <a:gs pos="50000">
                <a:srgbClr val="000066"/>
              </a:gs>
              <a:gs pos="100000">
                <a:srgbClr val="3366FF"/>
              </a:gs>
            </a:gsLst>
            <a:lin ang="0" scaled="1"/>
          </a:gradFill>
          <a:ln w="9525">
            <a:solidFill>
              <a:schemeClr val="tx1"/>
            </a:solidFill>
            <a:miter lim="800000"/>
            <a:headEnd/>
            <a:tailEnd/>
          </a:ln>
          <a:effectLst/>
        </p:spPr>
        <p:txBody>
          <a:bodyPr wrap="none" anchor="ctr"/>
          <a:lstStyle/>
          <a:p>
            <a:pPr algn="ctr">
              <a:defRPr/>
            </a:pPr>
            <a:r>
              <a:rPr lang="ru-RU" sz="2000" b="1" dirty="0">
                <a:solidFill>
                  <a:srgbClr val="FFCC00"/>
                </a:solidFill>
                <a:effectLst>
                  <a:outerShdw blurRad="38100" dist="38100" dir="2700000" algn="tl">
                    <a:srgbClr val="000000">
                      <a:alpha val="43137"/>
                    </a:srgbClr>
                  </a:outerShdw>
                </a:effectLst>
                <a:latin typeface="Arial" charset="0"/>
              </a:rPr>
              <a:t>Кто это,</a:t>
            </a:r>
          </a:p>
          <a:p>
            <a:pPr algn="ctr">
              <a:defRPr/>
            </a:pPr>
            <a:r>
              <a:rPr lang="ru-RU" sz="2000" b="1" dirty="0">
                <a:solidFill>
                  <a:srgbClr val="FFCC00"/>
                </a:solidFill>
                <a:effectLst>
                  <a:outerShdw blurRad="38100" dist="38100" dir="2700000" algn="tl">
                    <a:srgbClr val="000000">
                      <a:alpha val="43137"/>
                    </a:srgbClr>
                  </a:outerShdw>
                </a:effectLst>
                <a:latin typeface="Arial" charset="0"/>
              </a:rPr>
              <a:t> что это</a:t>
            </a:r>
            <a:endParaRPr lang="en-US" sz="2000" b="1" dirty="0">
              <a:solidFill>
                <a:srgbClr val="FFCC00"/>
              </a:solidFill>
              <a:effectLst>
                <a:outerShdw blurRad="38100" dist="38100" dir="2700000" algn="tl">
                  <a:srgbClr val="000000">
                    <a:alpha val="43137"/>
                  </a:srgbClr>
                </a:outerShdw>
              </a:effectLst>
              <a:latin typeface="Arial" charset="0"/>
            </a:endParaRPr>
          </a:p>
        </p:txBody>
      </p:sp>
      <p:sp>
        <p:nvSpPr>
          <p:cNvPr id="2139" name="Rectangle 91"/>
          <p:cNvSpPr>
            <a:spLocks noChangeAspect="1" noChangeArrowheads="1"/>
          </p:cNvSpPr>
          <p:nvPr/>
        </p:nvSpPr>
        <p:spPr bwMode="auto">
          <a:xfrm>
            <a:off x="3790950" y="166688"/>
            <a:ext cx="1581150" cy="731838"/>
          </a:xfrm>
          <a:prstGeom prst="rect">
            <a:avLst/>
          </a:prstGeom>
          <a:gradFill rotWithShape="0">
            <a:gsLst>
              <a:gs pos="0">
                <a:srgbClr val="3366FF"/>
              </a:gs>
              <a:gs pos="50000">
                <a:srgbClr val="000066"/>
              </a:gs>
              <a:gs pos="100000">
                <a:srgbClr val="3366FF"/>
              </a:gs>
            </a:gsLst>
            <a:lin ang="0" scaled="1"/>
          </a:gradFill>
          <a:ln w="9525">
            <a:solidFill>
              <a:schemeClr val="tx1"/>
            </a:solidFill>
            <a:miter lim="800000"/>
            <a:headEnd/>
            <a:tailEnd/>
          </a:ln>
          <a:effectLst/>
        </p:spPr>
        <p:txBody>
          <a:bodyPr wrap="none" anchor="ctr"/>
          <a:lstStyle/>
          <a:p>
            <a:pPr algn="ctr">
              <a:defRPr/>
            </a:pPr>
            <a:r>
              <a:rPr lang="ru-RU" sz="2000" b="1" dirty="0">
                <a:solidFill>
                  <a:srgbClr val="FFCC00"/>
                </a:solidFill>
                <a:effectLst>
                  <a:outerShdw blurRad="38100" dist="38100" dir="2700000" algn="tl">
                    <a:srgbClr val="000000">
                      <a:alpha val="43137"/>
                    </a:srgbClr>
                  </a:outerShdw>
                </a:effectLst>
                <a:latin typeface="Arial" charset="0"/>
              </a:rPr>
              <a:t>Найди </a:t>
            </a:r>
          </a:p>
          <a:p>
            <a:pPr algn="ctr">
              <a:defRPr/>
            </a:pPr>
            <a:r>
              <a:rPr lang="ru-RU" sz="2000" b="1" dirty="0">
                <a:solidFill>
                  <a:srgbClr val="FFCC00"/>
                </a:solidFill>
                <a:effectLst>
                  <a:outerShdw blurRad="38100" dist="38100" dir="2700000" algn="tl">
                    <a:srgbClr val="000000">
                      <a:alpha val="43137"/>
                    </a:srgbClr>
                  </a:outerShdw>
                </a:effectLst>
                <a:latin typeface="Arial" charset="0"/>
              </a:rPr>
              <a:t>ошибку</a:t>
            </a:r>
          </a:p>
        </p:txBody>
      </p:sp>
      <p:sp>
        <p:nvSpPr>
          <p:cNvPr id="2121" name="Rectangle 73"/>
          <p:cNvSpPr>
            <a:spLocks noChangeAspect="1" noChangeArrowheads="1"/>
          </p:cNvSpPr>
          <p:nvPr/>
        </p:nvSpPr>
        <p:spPr bwMode="auto">
          <a:xfrm>
            <a:off x="2130425" y="4516438"/>
            <a:ext cx="1581150" cy="1052512"/>
          </a:xfrm>
          <a:prstGeom prst="rect">
            <a:avLst/>
          </a:prstGeom>
          <a:solidFill>
            <a:schemeClr val="accent5">
              <a:lumMod val="75000"/>
            </a:schemeClr>
          </a:solidFill>
          <a:ln w="9525">
            <a:solidFill>
              <a:schemeClr val="tx1"/>
            </a:solidFill>
            <a:miter lim="800000"/>
            <a:headEnd/>
            <a:tailEnd/>
          </a:ln>
          <a:effectLst/>
        </p:spPr>
        <p:txBody>
          <a:bodyPr wrap="none" anchor="ctr"/>
          <a:lstStyle/>
          <a:p>
            <a:pPr algn="ctr">
              <a:defRPr/>
            </a:pPr>
            <a:r>
              <a:rPr lang="en-US" sz="3600" b="1">
                <a:hlinkClick r:id="rId3" action="ppaction://hlinksldjump"/>
              </a:rPr>
              <a:t>400</a:t>
            </a:r>
            <a:endParaRPr lang="en-US" sz="3600" b="1"/>
          </a:p>
        </p:txBody>
      </p:sp>
      <p:sp>
        <p:nvSpPr>
          <p:cNvPr id="2122" name="Rectangle 74"/>
          <p:cNvSpPr>
            <a:spLocks noChangeAspect="1" noChangeArrowheads="1"/>
          </p:cNvSpPr>
          <p:nvPr/>
        </p:nvSpPr>
        <p:spPr bwMode="auto">
          <a:xfrm>
            <a:off x="2130425" y="5638800"/>
            <a:ext cx="1581150" cy="1052513"/>
          </a:xfrm>
          <a:prstGeom prst="rect">
            <a:avLst/>
          </a:prstGeom>
          <a:solidFill>
            <a:schemeClr val="accent5">
              <a:lumMod val="75000"/>
            </a:schemeClr>
          </a:solidFill>
          <a:ln w="9525">
            <a:solidFill>
              <a:schemeClr val="tx1"/>
            </a:solidFill>
            <a:miter lim="800000"/>
            <a:headEnd/>
            <a:tailEnd/>
          </a:ln>
          <a:effectLst/>
        </p:spPr>
        <p:txBody>
          <a:bodyPr wrap="none" anchor="ctr"/>
          <a:lstStyle/>
          <a:p>
            <a:pPr algn="ctr">
              <a:defRPr/>
            </a:pPr>
            <a:r>
              <a:rPr lang="en-US" sz="3600" b="1">
                <a:hlinkClick r:id="rId4" action="ppaction://hlinksldjump"/>
              </a:rPr>
              <a:t>500</a:t>
            </a:r>
            <a:endParaRPr lang="en-US" sz="3600" b="1"/>
          </a:p>
        </p:txBody>
      </p:sp>
      <p:sp>
        <p:nvSpPr>
          <p:cNvPr id="2123" name="Rectangle 75"/>
          <p:cNvSpPr>
            <a:spLocks noChangeAspect="1" noChangeArrowheads="1"/>
          </p:cNvSpPr>
          <p:nvPr/>
        </p:nvSpPr>
        <p:spPr bwMode="auto">
          <a:xfrm>
            <a:off x="3790950" y="1141413"/>
            <a:ext cx="1581150" cy="1052512"/>
          </a:xfrm>
          <a:prstGeom prst="rect">
            <a:avLst/>
          </a:prstGeom>
          <a:solidFill>
            <a:srgbClr val="FFFF00"/>
          </a:solidFill>
          <a:ln w="9525">
            <a:solidFill>
              <a:schemeClr val="tx1"/>
            </a:solidFill>
            <a:miter lim="800000"/>
            <a:headEnd/>
            <a:tailEnd/>
          </a:ln>
          <a:effectLst/>
        </p:spPr>
        <p:txBody>
          <a:bodyPr wrap="none" anchor="ctr"/>
          <a:lstStyle/>
          <a:p>
            <a:pPr algn="ctr">
              <a:defRPr/>
            </a:pPr>
            <a:r>
              <a:rPr lang="en-US" sz="3600" b="1" dirty="0">
                <a:hlinkClick r:id="rId5" action="ppaction://hlinksldjump"/>
              </a:rPr>
              <a:t>100</a:t>
            </a:r>
            <a:endParaRPr lang="en-US" sz="3600" b="1" dirty="0"/>
          </a:p>
        </p:txBody>
      </p:sp>
      <p:sp>
        <p:nvSpPr>
          <p:cNvPr id="2124" name="Rectangle 76"/>
          <p:cNvSpPr>
            <a:spLocks noChangeAspect="1" noChangeArrowheads="1"/>
          </p:cNvSpPr>
          <p:nvPr/>
        </p:nvSpPr>
        <p:spPr bwMode="auto">
          <a:xfrm>
            <a:off x="3790950" y="2257425"/>
            <a:ext cx="1581150" cy="1052513"/>
          </a:xfrm>
          <a:prstGeom prst="rect">
            <a:avLst/>
          </a:prstGeom>
          <a:solidFill>
            <a:srgbClr val="FFFF00"/>
          </a:solidFill>
          <a:ln w="9525">
            <a:solidFill>
              <a:schemeClr val="tx1"/>
            </a:solidFill>
            <a:miter lim="800000"/>
            <a:headEnd/>
            <a:tailEnd/>
          </a:ln>
          <a:effectLst/>
        </p:spPr>
        <p:txBody>
          <a:bodyPr wrap="none" anchor="ctr"/>
          <a:lstStyle/>
          <a:p>
            <a:pPr algn="ctr">
              <a:defRPr/>
            </a:pPr>
            <a:r>
              <a:rPr lang="en-US" sz="3600" b="1">
                <a:hlinkClick r:id="rId6" action="ppaction://hlinksldjump"/>
              </a:rPr>
              <a:t>200</a:t>
            </a:r>
            <a:endParaRPr lang="en-US" sz="3600" b="1"/>
          </a:p>
        </p:txBody>
      </p:sp>
      <p:sp>
        <p:nvSpPr>
          <p:cNvPr id="2125" name="Rectangle 77"/>
          <p:cNvSpPr>
            <a:spLocks noChangeAspect="1" noChangeArrowheads="1"/>
          </p:cNvSpPr>
          <p:nvPr/>
        </p:nvSpPr>
        <p:spPr bwMode="auto">
          <a:xfrm>
            <a:off x="3790950" y="3384550"/>
            <a:ext cx="1581150" cy="1052513"/>
          </a:xfrm>
          <a:prstGeom prst="rect">
            <a:avLst/>
          </a:prstGeom>
          <a:solidFill>
            <a:srgbClr val="FFFF00"/>
          </a:solidFill>
          <a:ln w="9525">
            <a:solidFill>
              <a:schemeClr val="tx1"/>
            </a:solidFill>
            <a:miter lim="800000"/>
            <a:headEnd/>
            <a:tailEnd/>
          </a:ln>
          <a:effectLst/>
        </p:spPr>
        <p:txBody>
          <a:bodyPr wrap="none" anchor="ctr"/>
          <a:lstStyle/>
          <a:p>
            <a:pPr algn="ctr">
              <a:defRPr/>
            </a:pPr>
            <a:r>
              <a:rPr lang="en-US" sz="3600" b="1">
                <a:hlinkClick r:id="rId7" action="ppaction://hlinksldjump"/>
              </a:rPr>
              <a:t>300</a:t>
            </a:r>
            <a:endParaRPr lang="en-US" sz="3600" b="1"/>
          </a:p>
        </p:txBody>
      </p:sp>
      <p:sp>
        <p:nvSpPr>
          <p:cNvPr id="2126" name="Rectangle 78"/>
          <p:cNvSpPr>
            <a:spLocks noChangeAspect="1" noChangeArrowheads="1"/>
          </p:cNvSpPr>
          <p:nvPr/>
        </p:nvSpPr>
        <p:spPr bwMode="auto">
          <a:xfrm>
            <a:off x="3790950" y="4516438"/>
            <a:ext cx="1581150" cy="1052512"/>
          </a:xfrm>
          <a:prstGeom prst="rect">
            <a:avLst/>
          </a:prstGeom>
          <a:solidFill>
            <a:srgbClr val="FFFF00"/>
          </a:solidFill>
          <a:ln w="9525">
            <a:solidFill>
              <a:schemeClr val="tx1"/>
            </a:solidFill>
            <a:miter lim="800000"/>
            <a:headEnd/>
            <a:tailEnd/>
          </a:ln>
          <a:effectLst/>
        </p:spPr>
        <p:txBody>
          <a:bodyPr wrap="none" anchor="ctr"/>
          <a:lstStyle/>
          <a:p>
            <a:pPr algn="ctr">
              <a:defRPr/>
            </a:pPr>
            <a:r>
              <a:rPr lang="en-US" sz="3600" b="1">
                <a:hlinkClick r:id="rId8" action="ppaction://hlinksldjump"/>
              </a:rPr>
              <a:t>400</a:t>
            </a:r>
            <a:endParaRPr lang="en-US" sz="3600" b="1"/>
          </a:p>
        </p:txBody>
      </p:sp>
      <p:sp>
        <p:nvSpPr>
          <p:cNvPr id="2127" name="Rectangle 79"/>
          <p:cNvSpPr>
            <a:spLocks noChangeAspect="1" noChangeArrowheads="1"/>
          </p:cNvSpPr>
          <p:nvPr/>
        </p:nvSpPr>
        <p:spPr bwMode="auto">
          <a:xfrm>
            <a:off x="3790950" y="5638800"/>
            <a:ext cx="1581150" cy="1052513"/>
          </a:xfrm>
          <a:prstGeom prst="rect">
            <a:avLst/>
          </a:prstGeom>
          <a:solidFill>
            <a:srgbClr val="FFFF00"/>
          </a:solidFill>
          <a:ln w="9525">
            <a:solidFill>
              <a:schemeClr val="tx1"/>
            </a:solidFill>
            <a:miter lim="800000"/>
            <a:headEnd/>
            <a:tailEnd/>
          </a:ln>
          <a:effectLst/>
        </p:spPr>
        <p:txBody>
          <a:bodyPr wrap="none" anchor="ctr"/>
          <a:lstStyle/>
          <a:p>
            <a:pPr algn="ctr">
              <a:defRPr/>
            </a:pPr>
            <a:r>
              <a:rPr lang="en-US" sz="3600" b="1">
                <a:hlinkClick r:id="rId9" action="ppaction://hlinksldjump"/>
              </a:rPr>
              <a:t>500</a:t>
            </a:r>
            <a:endParaRPr lang="en-US" sz="3600" b="1"/>
          </a:p>
        </p:txBody>
      </p:sp>
      <p:sp>
        <p:nvSpPr>
          <p:cNvPr id="2128" name="Rectangle 80"/>
          <p:cNvSpPr>
            <a:spLocks noChangeAspect="1" noChangeArrowheads="1"/>
          </p:cNvSpPr>
          <p:nvPr/>
        </p:nvSpPr>
        <p:spPr bwMode="auto">
          <a:xfrm>
            <a:off x="5457825" y="1141413"/>
            <a:ext cx="1581150" cy="1052512"/>
          </a:xfrm>
          <a:prstGeom prst="rect">
            <a:avLst/>
          </a:prstGeom>
          <a:solidFill>
            <a:schemeClr val="accent3">
              <a:lumMod val="60000"/>
              <a:lumOff val="40000"/>
            </a:schemeClr>
          </a:solidFill>
          <a:ln w="9525">
            <a:solidFill>
              <a:schemeClr val="tx1"/>
            </a:solidFill>
            <a:miter lim="800000"/>
            <a:headEnd/>
            <a:tailEnd/>
          </a:ln>
          <a:effectLst/>
        </p:spPr>
        <p:txBody>
          <a:bodyPr wrap="none" anchor="ctr"/>
          <a:lstStyle/>
          <a:p>
            <a:pPr algn="ctr">
              <a:defRPr/>
            </a:pPr>
            <a:r>
              <a:rPr lang="en-US" sz="3600" b="1">
                <a:hlinkClick r:id="rId10" action="ppaction://hlinksldjump"/>
              </a:rPr>
              <a:t>100</a:t>
            </a:r>
            <a:endParaRPr lang="en-US" sz="3600" b="1"/>
          </a:p>
        </p:txBody>
      </p:sp>
      <p:sp>
        <p:nvSpPr>
          <p:cNvPr id="2129" name="Rectangle 81"/>
          <p:cNvSpPr>
            <a:spLocks noChangeAspect="1" noChangeArrowheads="1"/>
          </p:cNvSpPr>
          <p:nvPr/>
        </p:nvSpPr>
        <p:spPr bwMode="auto">
          <a:xfrm>
            <a:off x="5457825" y="2257425"/>
            <a:ext cx="1581150" cy="1052513"/>
          </a:xfrm>
          <a:prstGeom prst="rect">
            <a:avLst/>
          </a:prstGeom>
          <a:solidFill>
            <a:schemeClr val="accent3">
              <a:lumMod val="60000"/>
              <a:lumOff val="40000"/>
            </a:schemeClr>
          </a:solidFill>
          <a:ln w="9525">
            <a:solidFill>
              <a:schemeClr val="tx1"/>
            </a:solidFill>
            <a:miter lim="800000"/>
            <a:headEnd/>
            <a:tailEnd/>
          </a:ln>
          <a:effectLst/>
        </p:spPr>
        <p:txBody>
          <a:bodyPr wrap="none" anchor="ctr"/>
          <a:lstStyle/>
          <a:p>
            <a:pPr algn="ctr">
              <a:defRPr/>
            </a:pPr>
            <a:r>
              <a:rPr lang="en-US" sz="3600" b="1" dirty="0">
                <a:hlinkClick r:id="rId11" action="ppaction://hlinksldjump"/>
              </a:rPr>
              <a:t>200</a:t>
            </a:r>
            <a:endParaRPr lang="en-US" sz="3600" b="1" dirty="0"/>
          </a:p>
        </p:txBody>
      </p:sp>
      <p:sp>
        <p:nvSpPr>
          <p:cNvPr id="2130" name="Rectangle 82"/>
          <p:cNvSpPr>
            <a:spLocks noChangeAspect="1" noChangeArrowheads="1"/>
          </p:cNvSpPr>
          <p:nvPr/>
        </p:nvSpPr>
        <p:spPr bwMode="auto">
          <a:xfrm>
            <a:off x="5457825" y="3384550"/>
            <a:ext cx="1581150" cy="1052513"/>
          </a:xfrm>
          <a:prstGeom prst="rect">
            <a:avLst/>
          </a:prstGeom>
          <a:solidFill>
            <a:schemeClr val="accent3">
              <a:lumMod val="60000"/>
              <a:lumOff val="40000"/>
            </a:schemeClr>
          </a:solidFill>
          <a:ln w="9525">
            <a:solidFill>
              <a:schemeClr val="tx1"/>
            </a:solidFill>
            <a:miter lim="800000"/>
            <a:headEnd/>
            <a:tailEnd/>
          </a:ln>
          <a:effectLst/>
        </p:spPr>
        <p:txBody>
          <a:bodyPr wrap="none" anchor="ctr"/>
          <a:lstStyle/>
          <a:p>
            <a:pPr algn="ctr">
              <a:defRPr/>
            </a:pPr>
            <a:r>
              <a:rPr lang="en-US" sz="3600" b="1">
                <a:hlinkClick r:id="rId12" action="ppaction://hlinksldjump"/>
              </a:rPr>
              <a:t>300</a:t>
            </a:r>
            <a:endParaRPr lang="en-US" sz="3600" b="1"/>
          </a:p>
        </p:txBody>
      </p:sp>
      <p:sp>
        <p:nvSpPr>
          <p:cNvPr id="2131" name="Rectangle 83"/>
          <p:cNvSpPr>
            <a:spLocks noChangeAspect="1" noChangeArrowheads="1"/>
          </p:cNvSpPr>
          <p:nvPr/>
        </p:nvSpPr>
        <p:spPr bwMode="auto">
          <a:xfrm>
            <a:off x="5457825" y="4516438"/>
            <a:ext cx="1581150" cy="1052512"/>
          </a:xfrm>
          <a:prstGeom prst="rect">
            <a:avLst/>
          </a:prstGeom>
          <a:solidFill>
            <a:schemeClr val="accent3">
              <a:lumMod val="60000"/>
              <a:lumOff val="40000"/>
            </a:schemeClr>
          </a:solidFill>
          <a:ln w="9525">
            <a:solidFill>
              <a:schemeClr val="tx1"/>
            </a:solidFill>
            <a:miter lim="800000"/>
            <a:headEnd/>
            <a:tailEnd/>
          </a:ln>
          <a:effectLst/>
        </p:spPr>
        <p:txBody>
          <a:bodyPr wrap="none" anchor="ctr"/>
          <a:lstStyle/>
          <a:p>
            <a:pPr algn="ctr">
              <a:defRPr/>
            </a:pPr>
            <a:r>
              <a:rPr lang="en-US" sz="3600" b="1">
                <a:hlinkClick r:id="rId13" action="ppaction://hlinksldjump"/>
              </a:rPr>
              <a:t>400</a:t>
            </a:r>
            <a:endParaRPr lang="en-US" sz="3600" b="1"/>
          </a:p>
        </p:txBody>
      </p:sp>
      <p:sp>
        <p:nvSpPr>
          <p:cNvPr id="2132" name="Rectangle 84"/>
          <p:cNvSpPr>
            <a:spLocks noChangeAspect="1" noChangeArrowheads="1"/>
          </p:cNvSpPr>
          <p:nvPr/>
        </p:nvSpPr>
        <p:spPr bwMode="auto">
          <a:xfrm>
            <a:off x="5457825" y="5638800"/>
            <a:ext cx="1581150" cy="1052513"/>
          </a:xfrm>
          <a:prstGeom prst="rect">
            <a:avLst/>
          </a:prstGeom>
          <a:solidFill>
            <a:schemeClr val="accent3">
              <a:lumMod val="60000"/>
              <a:lumOff val="40000"/>
            </a:schemeClr>
          </a:solidFill>
          <a:ln w="9525">
            <a:solidFill>
              <a:schemeClr val="tx1"/>
            </a:solidFill>
            <a:miter lim="800000"/>
            <a:headEnd/>
            <a:tailEnd/>
          </a:ln>
          <a:effectLst/>
        </p:spPr>
        <p:txBody>
          <a:bodyPr wrap="none" anchor="ctr"/>
          <a:lstStyle/>
          <a:p>
            <a:pPr algn="ctr">
              <a:defRPr/>
            </a:pPr>
            <a:r>
              <a:rPr lang="en-US" sz="3600" b="1">
                <a:hlinkClick r:id="rId14" action="ppaction://hlinksldjump"/>
              </a:rPr>
              <a:t>500</a:t>
            </a:r>
            <a:endParaRPr lang="en-US" sz="3600" b="1"/>
          </a:p>
        </p:txBody>
      </p:sp>
      <p:sp>
        <p:nvSpPr>
          <p:cNvPr id="2133" name="Rectangle 85"/>
          <p:cNvSpPr>
            <a:spLocks noChangeAspect="1" noChangeArrowheads="1"/>
          </p:cNvSpPr>
          <p:nvPr/>
        </p:nvSpPr>
        <p:spPr bwMode="auto">
          <a:xfrm>
            <a:off x="7116763" y="1141413"/>
            <a:ext cx="1581150" cy="1052512"/>
          </a:xfrm>
          <a:prstGeom prst="rect">
            <a:avLst/>
          </a:prstGeom>
          <a:solidFill>
            <a:schemeClr val="accent6">
              <a:lumMod val="40000"/>
              <a:lumOff val="60000"/>
            </a:schemeClr>
          </a:solidFill>
          <a:ln w="9525">
            <a:solidFill>
              <a:schemeClr val="tx1"/>
            </a:solidFill>
            <a:miter lim="800000"/>
            <a:headEnd/>
            <a:tailEnd/>
          </a:ln>
          <a:effectLst/>
        </p:spPr>
        <p:txBody>
          <a:bodyPr wrap="none" anchor="ctr"/>
          <a:lstStyle/>
          <a:p>
            <a:pPr algn="ctr">
              <a:defRPr/>
            </a:pPr>
            <a:r>
              <a:rPr lang="en-US" sz="3600" b="1" dirty="0">
                <a:hlinkClick r:id="rId15" action="ppaction://hlinksldjump"/>
              </a:rPr>
              <a:t>100</a:t>
            </a:r>
            <a:endParaRPr lang="en-US" sz="3600" b="1" dirty="0"/>
          </a:p>
        </p:txBody>
      </p:sp>
      <p:sp>
        <p:nvSpPr>
          <p:cNvPr id="2134" name="Rectangle 86"/>
          <p:cNvSpPr>
            <a:spLocks noChangeAspect="1" noChangeArrowheads="1"/>
          </p:cNvSpPr>
          <p:nvPr/>
        </p:nvSpPr>
        <p:spPr bwMode="auto">
          <a:xfrm>
            <a:off x="7116763" y="2257425"/>
            <a:ext cx="1581150" cy="1052513"/>
          </a:xfrm>
          <a:prstGeom prst="rect">
            <a:avLst/>
          </a:prstGeom>
          <a:solidFill>
            <a:schemeClr val="accent6">
              <a:lumMod val="40000"/>
              <a:lumOff val="60000"/>
            </a:schemeClr>
          </a:solidFill>
          <a:ln w="9525">
            <a:solidFill>
              <a:schemeClr val="tx1"/>
            </a:solidFill>
            <a:miter lim="800000"/>
            <a:headEnd/>
            <a:tailEnd/>
          </a:ln>
          <a:effectLst/>
        </p:spPr>
        <p:txBody>
          <a:bodyPr wrap="none" anchor="ctr"/>
          <a:lstStyle/>
          <a:p>
            <a:pPr algn="ctr">
              <a:defRPr/>
            </a:pPr>
            <a:r>
              <a:rPr lang="en-US" sz="3600" b="1">
                <a:hlinkClick r:id="rId16" action="ppaction://hlinksldjump"/>
              </a:rPr>
              <a:t>200</a:t>
            </a:r>
            <a:endParaRPr lang="en-US" sz="3600" b="1"/>
          </a:p>
        </p:txBody>
      </p:sp>
      <p:sp>
        <p:nvSpPr>
          <p:cNvPr id="2135" name="Rectangle 87"/>
          <p:cNvSpPr>
            <a:spLocks noChangeAspect="1" noChangeArrowheads="1"/>
          </p:cNvSpPr>
          <p:nvPr/>
        </p:nvSpPr>
        <p:spPr bwMode="auto">
          <a:xfrm>
            <a:off x="7116763" y="3384550"/>
            <a:ext cx="1581150" cy="1052513"/>
          </a:xfrm>
          <a:prstGeom prst="rect">
            <a:avLst/>
          </a:prstGeom>
          <a:solidFill>
            <a:schemeClr val="accent6">
              <a:lumMod val="40000"/>
              <a:lumOff val="60000"/>
            </a:schemeClr>
          </a:solidFill>
          <a:ln w="9525">
            <a:solidFill>
              <a:schemeClr val="tx1"/>
            </a:solidFill>
            <a:miter lim="800000"/>
            <a:headEnd/>
            <a:tailEnd/>
          </a:ln>
          <a:effectLst/>
        </p:spPr>
        <p:txBody>
          <a:bodyPr wrap="none" anchor="ctr"/>
          <a:lstStyle/>
          <a:p>
            <a:pPr algn="ctr">
              <a:defRPr/>
            </a:pPr>
            <a:r>
              <a:rPr lang="en-US" sz="3600" b="1">
                <a:hlinkClick r:id="rId17" action="ppaction://hlinksldjump"/>
              </a:rPr>
              <a:t>300</a:t>
            </a:r>
            <a:endParaRPr lang="en-US" sz="3600" b="1"/>
          </a:p>
        </p:txBody>
      </p:sp>
      <p:sp>
        <p:nvSpPr>
          <p:cNvPr id="2136" name="Rectangle 88"/>
          <p:cNvSpPr>
            <a:spLocks noChangeAspect="1" noChangeArrowheads="1"/>
          </p:cNvSpPr>
          <p:nvPr/>
        </p:nvSpPr>
        <p:spPr bwMode="auto">
          <a:xfrm>
            <a:off x="7116763" y="4516438"/>
            <a:ext cx="1581150" cy="1052512"/>
          </a:xfrm>
          <a:prstGeom prst="rect">
            <a:avLst/>
          </a:prstGeom>
          <a:solidFill>
            <a:schemeClr val="accent6">
              <a:lumMod val="40000"/>
              <a:lumOff val="60000"/>
            </a:schemeClr>
          </a:solidFill>
          <a:ln w="9525">
            <a:solidFill>
              <a:schemeClr val="tx1"/>
            </a:solidFill>
            <a:miter lim="800000"/>
            <a:headEnd/>
            <a:tailEnd/>
          </a:ln>
          <a:effectLst/>
        </p:spPr>
        <p:txBody>
          <a:bodyPr wrap="none" anchor="ctr"/>
          <a:lstStyle/>
          <a:p>
            <a:pPr algn="ctr">
              <a:defRPr/>
            </a:pPr>
            <a:r>
              <a:rPr lang="en-US" sz="3600" b="1" dirty="0">
                <a:hlinkClick r:id="rId18" action="ppaction://hlinksldjump"/>
              </a:rPr>
              <a:t>400</a:t>
            </a:r>
            <a:endParaRPr lang="en-US" sz="3600" b="1" dirty="0"/>
          </a:p>
        </p:txBody>
      </p:sp>
      <p:sp>
        <p:nvSpPr>
          <p:cNvPr id="2137" name="Rectangle 89"/>
          <p:cNvSpPr>
            <a:spLocks noChangeAspect="1" noChangeArrowheads="1"/>
          </p:cNvSpPr>
          <p:nvPr/>
        </p:nvSpPr>
        <p:spPr bwMode="auto">
          <a:xfrm>
            <a:off x="7116763" y="5638800"/>
            <a:ext cx="1581150" cy="1052513"/>
          </a:xfrm>
          <a:prstGeom prst="rect">
            <a:avLst/>
          </a:prstGeom>
          <a:solidFill>
            <a:schemeClr val="accent6">
              <a:lumMod val="40000"/>
              <a:lumOff val="60000"/>
            </a:schemeClr>
          </a:solidFill>
          <a:ln w="9525">
            <a:solidFill>
              <a:schemeClr val="tx1"/>
            </a:solidFill>
            <a:miter lim="800000"/>
            <a:headEnd/>
            <a:tailEnd/>
          </a:ln>
          <a:effectLst/>
        </p:spPr>
        <p:txBody>
          <a:bodyPr wrap="none" anchor="ctr"/>
          <a:lstStyle/>
          <a:p>
            <a:pPr algn="ctr">
              <a:defRPr/>
            </a:pPr>
            <a:r>
              <a:rPr lang="en-US" sz="3600" b="1">
                <a:hlinkClick r:id="rId19" action="ppaction://hlinksldjump"/>
              </a:rPr>
              <a:t>500</a:t>
            </a:r>
            <a:endParaRPr lang="en-US" sz="3600" b="1"/>
          </a:p>
        </p:txBody>
      </p:sp>
      <p:sp>
        <p:nvSpPr>
          <p:cNvPr id="2172" name="Rectangle 124"/>
          <p:cNvSpPr>
            <a:spLocks noChangeArrowheads="1"/>
          </p:cNvSpPr>
          <p:nvPr/>
        </p:nvSpPr>
        <p:spPr bwMode="auto">
          <a:xfrm>
            <a:off x="3730625" y="3338513"/>
            <a:ext cx="3322638" cy="226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endParaRPr lang="ru-RU" altLang="ru-RU" sz="3600" b="1"/>
          </a:p>
        </p:txBody>
      </p:sp>
      <p:sp>
        <p:nvSpPr>
          <p:cNvPr id="2140" name="Rectangle 92"/>
          <p:cNvSpPr>
            <a:spLocks noChangeAspect="1" noChangeArrowheads="1"/>
          </p:cNvSpPr>
          <p:nvPr/>
        </p:nvSpPr>
        <p:spPr bwMode="auto">
          <a:xfrm>
            <a:off x="5457825" y="166688"/>
            <a:ext cx="1595438" cy="731836"/>
          </a:xfrm>
          <a:prstGeom prst="rect">
            <a:avLst/>
          </a:prstGeom>
          <a:gradFill rotWithShape="0">
            <a:gsLst>
              <a:gs pos="0">
                <a:srgbClr val="3366FF"/>
              </a:gs>
              <a:gs pos="50000">
                <a:srgbClr val="000066"/>
              </a:gs>
              <a:gs pos="100000">
                <a:srgbClr val="3366FF"/>
              </a:gs>
            </a:gsLst>
            <a:lin ang="0" scaled="1"/>
          </a:gradFill>
          <a:ln w="9525">
            <a:solidFill>
              <a:schemeClr val="tx1"/>
            </a:solidFill>
            <a:miter lim="800000"/>
            <a:headEnd/>
            <a:tailEnd/>
          </a:ln>
          <a:effectLst/>
        </p:spPr>
        <p:txBody>
          <a:bodyPr wrap="none" anchor="ctr"/>
          <a:lstStyle/>
          <a:p>
            <a:pPr algn="ctr">
              <a:defRPr/>
            </a:pPr>
            <a:r>
              <a:rPr lang="ru-RU" sz="2000" b="1" dirty="0">
                <a:solidFill>
                  <a:srgbClr val="FFCC00"/>
                </a:solidFill>
                <a:effectLst>
                  <a:outerShdw blurRad="38100" dist="38100" dir="2700000" algn="tl">
                    <a:srgbClr val="000000">
                      <a:alpha val="43137"/>
                    </a:srgbClr>
                  </a:outerShdw>
                </a:effectLst>
                <a:latin typeface="Arial" charset="0"/>
              </a:rPr>
              <a:t>Загадки</a:t>
            </a:r>
            <a:endParaRPr lang="en-US" sz="2000" b="1" dirty="0">
              <a:solidFill>
                <a:srgbClr val="FFCC00"/>
              </a:solidFill>
              <a:effectLst>
                <a:outerShdw blurRad="38100" dist="38100" dir="2700000" algn="tl">
                  <a:srgbClr val="000000">
                    <a:alpha val="43137"/>
                  </a:srgbClr>
                </a:outerShdw>
              </a:effectLst>
              <a:latin typeface="Arial" charset="0"/>
            </a:endParaRPr>
          </a:p>
        </p:txBody>
      </p:sp>
      <p:sp>
        <p:nvSpPr>
          <p:cNvPr id="2141" name="Rectangle 93"/>
          <p:cNvSpPr>
            <a:spLocks noChangeAspect="1" noChangeArrowheads="1"/>
          </p:cNvSpPr>
          <p:nvPr/>
        </p:nvSpPr>
        <p:spPr bwMode="auto">
          <a:xfrm>
            <a:off x="7116763" y="166687"/>
            <a:ext cx="1581150" cy="731838"/>
          </a:xfrm>
          <a:prstGeom prst="rect">
            <a:avLst/>
          </a:prstGeom>
          <a:gradFill rotWithShape="0">
            <a:gsLst>
              <a:gs pos="0">
                <a:srgbClr val="3366FF"/>
              </a:gs>
              <a:gs pos="50000">
                <a:srgbClr val="000066"/>
              </a:gs>
              <a:gs pos="100000">
                <a:srgbClr val="3366FF"/>
              </a:gs>
            </a:gsLst>
            <a:lin ang="0" scaled="1"/>
          </a:gradFill>
          <a:ln w="9525">
            <a:solidFill>
              <a:schemeClr val="tx1"/>
            </a:solidFill>
            <a:miter lim="800000"/>
            <a:headEnd/>
            <a:tailEnd/>
          </a:ln>
          <a:effectLst/>
        </p:spPr>
        <p:txBody>
          <a:bodyPr wrap="none" anchor="ctr"/>
          <a:lstStyle/>
          <a:p>
            <a:pPr algn="ctr">
              <a:defRPr/>
            </a:pPr>
            <a:r>
              <a:rPr lang="ru-RU" sz="2000" b="1" dirty="0" smtClean="0">
                <a:solidFill>
                  <a:srgbClr val="FFCC00"/>
                </a:solidFill>
                <a:effectLst>
                  <a:outerShdw blurRad="38100" dist="38100" dir="2700000" algn="tl">
                    <a:srgbClr val="000000">
                      <a:alpha val="43137"/>
                    </a:srgbClr>
                  </a:outerShdw>
                </a:effectLst>
                <a:latin typeface="Arial" charset="0"/>
              </a:rPr>
              <a:t>Семь раз</a:t>
            </a:r>
          </a:p>
          <a:p>
            <a:pPr algn="ctr">
              <a:defRPr/>
            </a:pPr>
            <a:r>
              <a:rPr lang="ru-RU" sz="2000" b="1" dirty="0" smtClean="0">
                <a:solidFill>
                  <a:srgbClr val="FFCC00"/>
                </a:solidFill>
                <a:effectLst>
                  <a:outerShdw blurRad="38100" dist="38100" dir="2700000" algn="tl">
                    <a:srgbClr val="000000">
                      <a:alpha val="43137"/>
                    </a:srgbClr>
                  </a:outerShdw>
                </a:effectLst>
                <a:latin typeface="Arial" charset="0"/>
              </a:rPr>
              <a:t> отмерь</a:t>
            </a:r>
            <a:endParaRPr lang="en-US" sz="2000" b="1" dirty="0">
              <a:solidFill>
                <a:srgbClr val="FFCC00"/>
              </a:solidFill>
              <a:effectLst>
                <a:outerShdw blurRad="38100" dist="38100" dir="2700000" algn="tl">
                  <a:srgbClr val="000000">
                    <a:alpha val="43137"/>
                  </a:srgbClr>
                </a:outerShdw>
              </a:effectLst>
              <a:latin typeface="Arial" charset="0"/>
            </a:endParaRPr>
          </a:p>
        </p:txBody>
      </p:sp>
      <p:sp>
        <p:nvSpPr>
          <p:cNvPr id="2119" name="Rectangle 71"/>
          <p:cNvSpPr>
            <a:spLocks noChangeAspect="1" noChangeArrowheads="1"/>
          </p:cNvSpPr>
          <p:nvPr/>
        </p:nvSpPr>
        <p:spPr bwMode="auto">
          <a:xfrm>
            <a:off x="2124075" y="2257425"/>
            <a:ext cx="1581150" cy="1052513"/>
          </a:xfrm>
          <a:prstGeom prst="rect">
            <a:avLst/>
          </a:prstGeom>
          <a:solidFill>
            <a:schemeClr val="accent5">
              <a:lumMod val="75000"/>
            </a:schemeClr>
          </a:solidFill>
          <a:ln w="9525">
            <a:solidFill>
              <a:schemeClr val="tx1"/>
            </a:solidFill>
            <a:miter lim="800000"/>
            <a:headEnd/>
            <a:tailEnd/>
          </a:ln>
          <a:effectLst/>
        </p:spPr>
        <p:txBody>
          <a:bodyPr wrap="none" anchor="ctr"/>
          <a:lstStyle/>
          <a:p>
            <a:pPr algn="ctr">
              <a:defRPr/>
            </a:pPr>
            <a:r>
              <a:rPr lang="en-US" sz="3600" b="1" dirty="0">
                <a:hlinkClick r:id="rId20" action="ppaction://hlinksldjump"/>
              </a:rPr>
              <a:t>200</a:t>
            </a:r>
            <a:endParaRPr lang="en-US" sz="3600" b="1" dirty="0"/>
          </a:p>
        </p:txBody>
      </p:sp>
      <p:sp>
        <p:nvSpPr>
          <p:cNvPr id="2120" name="Rectangle 72"/>
          <p:cNvSpPr>
            <a:spLocks noChangeAspect="1" noChangeArrowheads="1"/>
          </p:cNvSpPr>
          <p:nvPr/>
        </p:nvSpPr>
        <p:spPr bwMode="auto">
          <a:xfrm>
            <a:off x="2124075" y="3384550"/>
            <a:ext cx="1581150" cy="1052513"/>
          </a:xfrm>
          <a:prstGeom prst="rect">
            <a:avLst/>
          </a:prstGeom>
          <a:solidFill>
            <a:schemeClr val="accent5">
              <a:lumMod val="75000"/>
            </a:schemeClr>
          </a:solidFill>
          <a:ln w="9525">
            <a:solidFill>
              <a:schemeClr val="tx1"/>
            </a:solidFill>
            <a:miter lim="800000"/>
            <a:headEnd/>
            <a:tailEnd/>
          </a:ln>
          <a:effectLst/>
        </p:spPr>
        <p:txBody>
          <a:bodyPr wrap="none" anchor="ctr"/>
          <a:lstStyle/>
          <a:p>
            <a:pPr algn="ctr">
              <a:defRPr/>
            </a:pPr>
            <a:r>
              <a:rPr lang="en-US" sz="3600" b="1" dirty="0">
                <a:hlinkClick r:id="rId21" action="ppaction://hlinksldjump"/>
              </a:rPr>
              <a:t>300</a:t>
            </a:r>
            <a:endParaRPr lang="en-US" sz="3600" b="1" dirty="0"/>
          </a:p>
        </p:txBody>
      </p:sp>
      <p:sp>
        <p:nvSpPr>
          <p:cNvPr id="2112" name="Rectangle 64"/>
          <p:cNvSpPr>
            <a:spLocks noChangeAspect="1" noChangeArrowheads="1"/>
          </p:cNvSpPr>
          <p:nvPr/>
        </p:nvSpPr>
        <p:spPr bwMode="auto">
          <a:xfrm>
            <a:off x="465138" y="1141413"/>
            <a:ext cx="1581150" cy="1052512"/>
          </a:xfrm>
          <a:prstGeom prst="rect">
            <a:avLst/>
          </a:prstGeom>
          <a:solidFill>
            <a:srgbClr val="FF9999"/>
          </a:solidFill>
          <a:ln w="9525">
            <a:solidFill>
              <a:schemeClr val="tx1"/>
            </a:solidFill>
            <a:miter lim="800000"/>
            <a:headEnd/>
            <a:tailEnd/>
          </a:ln>
          <a:effectLst/>
        </p:spPr>
        <p:txBody>
          <a:bodyPr wrap="none" anchor="ctr"/>
          <a:lstStyle/>
          <a:p>
            <a:pPr algn="ctr">
              <a:defRPr/>
            </a:pPr>
            <a:r>
              <a:rPr lang="en-US" sz="3600" b="1" dirty="0">
                <a:solidFill>
                  <a:srgbClr val="FF9999"/>
                </a:solidFill>
                <a:hlinkClick r:id="rId22" action="ppaction://hlinksldjump"/>
              </a:rPr>
              <a:t>100</a:t>
            </a:r>
            <a:endParaRPr lang="en-US" sz="3600" b="1" dirty="0">
              <a:solidFill>
                <a:srgbClr val="FF9999"/>
              </a:solidFill>
            </a:endParaRPr>
          </a:p>
        </p:txBody>
      </p:sp>
      <p:sp>
        <p:nvSpPr>
          <p:cNvPr id="2114" name="Rectangle 66"/>
          <p:cNvSpPr>
            <a:spLocks noChangeAspect="1" noChangeArrowheads="1"/>
          </p:cNvSpPr>
          <p:nvPr/>
        </p:nvSpPr>
        <p:spPr bwMode="auto">
          <a:xfrm>
            <a:off x="465138" y="2257425"/>
            <a:ext cx="1581150" cy="1052513"/>
          </a:xfrm>
          <a:prstGeom prst="rect">
            <a:avLst/>
          </a:prstGeom>
          <a:solidFill>
            <a:srgbClr val="FF9999"/>
          </a:solidFill>
          <a:ln w="9525">
            <a:solidFill>
              <a:schemeClr val="tx1"/>
            </a:solidFill>
            <a:miter lim="800000"/>
            <a:headEnd/>
            <a:tailEnd/>
          </a:ln>
          <a:effectLst/>
        </p:spPr>
        <p:txBody>
          <a:bodyPr wrap="none" anchor="ctr"/>
          <a:lstStyle/>
          <a:p>
            <a:pPr algn="ctr">
              <a:defRPr/>
            </a:pPr>
            <a:r>
              <a:rPr lang="en-US" sz="3600" b="1" dirty="0">
                <a:hlinkClick r:id="rId23" action="ppaction://hlinksldjump"/>
              </a:rPr>
              <a:t>200</a:t>
            </a:r>
            <a:endParaRPr lang="en-US" sz="3600" b="1" dirty="0"/>
          </a:p>
        </p:txBody>
      </p:sp>
      <p:sp>
        <p:nvSpPr>
          <p:cNvPr id="2115" name="Rectangle 67"/>
          <p:cNvSpPr>
            <a:spLocks noChangeAspect="1" noChangeArrowheads="1"/>
          </p:cNvSpPr>
          <p:nvPr/>
        </p:nvSpPr>
        <p:spPr bwMode="auto">
          <a:xfrm>
            <a:off x="465138" y="3384550"/>
            <a:ext cx="1581150" cy="1052513"/>
          </a:xfrm>
          <a:prstGeom prst="rect">
            <a:avLst/>
          </a:prstGeom>
          <a:solidFill>
            <a:srgbClr val="FF9999"/>
          </a:solidFill>
          <a:ln w="9525">
            <a:solidFill>
              <a:schemeClr val="tx1"/>
            </a:solidFill>
            <a:miter lim="800000"/>
            <a:headEnd/>
            <a:tailEnd/>
          </a:ln>
          <a:effectLst/>
        </p:spPr>
        <p:txBody>
          <a:bodyPr wrap="none" anchor="ctr"/>
          <a:lstStyle/>
          <a:p>
            <a:pPr algn="ctr">
              <a:defRPr/>
            </a:pPr>
            <a:r>
              <a:rPr lang="en-US" sz="3600" b="1" dirty="0">
                <a:hlinkClick r:id="rId24" action="ppaction://hlinksldjump"/>
              </a:rPr>
              <a:t>300</a:t>
            </a:r>
            <a:endParaRPr lang="en-US" sz="3600" b="1" dirty="0"/>
          </a:p>
        </p:txBody>
      </p:sp>
      <p:sp>
        <p:nvSpPr>
          <p:cNvPr id="2116" name="Rectangle 68"/>
          <p:cNvSpPr>
            <a:spLocks noChangeAspect="1" noChangeArrowheads="1"/>
          </p:cNvSpPr>
          <p:nvPr/>
        </p:nvSpPr>
        <p:spPr bwMode="auto">
          <a:xfrm>
            <a:off x="465138" y="4516438"/>
            <a:ext cx="1581150" cy="1052512"/>
          </a:xfrm>
          <a:prstGeom prst="rect">
            <a:avLst/>
          </a:prstGeom>
          <a:solidFill>
            <a:srgbClr val="FF9999"/>
          </a:solidFill>
          <a:ln w="9525">
            <a:solidFill>
              <a:schemeClr val="tx1"/>
            </a:solidFill>
            <a:miter lim="800000"/>
            <a:headEnd/>
            <a:tailEnd/>
          </a:ln>
          <a:effectLst/>
        </p:spPr>
        <p:txBody>
          <a:bodyPr wrap="none" anchor="ctr"/>
          <a:lstStyle/>
          <a:p>
            <a:pPr algn="ctr">
              <a:defRPr/>
            </a:pPr>
            <a:r>
              <a:rPr lang="en-US" sz="3600" b="1">
                <a:hlinkClick r:id="rId25" action="ppaction://hlinksldjump"/>
              </a:rPr>
              <a:t>400</a:t>
            </a:r>
            <a:endParaRPr lang="en-US" sz="3600" b="1"/>
          </a:p>
        </p:txBody>
      </p:sp>
      <p:sp>
        <p:nvSpPr>
          <p:cNvPr id="2117" name="Rectangle 69"/>
          <p:cNvSpPr>
            <a:spLocks noChangeAspect="1" noChangeArrowheads="1"/>
          </p:cNvSpPr>
          <p:nvPr/>
        </p:nvSpPr>
        <p:spPr bwMode="auto">
          <a:xfrm>
            <a:off x="465138" y="5632450"/>
            <a:ext cx="1581150" cy="1052513"/>
          </a:xfrm>
          <a:prstGeom prst="rect">
            <a:avLst/>
          </a:prstGeom>
          <a:solidFill>
            <a:srgbClr val="FF9999"/>
          </a:solidFill>
          <a:ln w="9525">
            <a:solidFill>
              <a:schemeClr val="tx1"/>
            </a:solidFill>
            <a:miter lim="800000"/>
            <a:headEnd/>
            <a:tailEnd/>
          </a:ln>
          <a:effectLst/>
        </p:spPr>
        <p:txBody>
          <a:bodyPr wrap="none" anchor="ctr"/>
          <a:lstStyle/>
          <a:p>
            <a:pPr algn="ctr">
              <a:defRPr/>
            </a:pPr>
            <a:r>
              <a:rPr lang="en-US" sz="3600" b="1" dirty="0">
                <a:hlinkClick r:id="rId26" action="ppaction://hlinksldjump"/>
              </a:rPr>
              <a:t>500</a:t>
            </a:r>
            <a:endParaRPr lang="en-US" sz="3600" b="1" dirty="0"/>
          </a:p>
        </p:txBody>
      </p:sp>
      <p:sp>
        <p:nvSpPr>
          <p:cNvPr id="2118" name="Rectangle 70"/>
          <p:cNvSpPr>
            <a:spLocks noChangeAspect="1" noChangeArrowheads="1"/>
          </p:cNvSpPr>
          <p:nvPr/>
        </p:nvSpPr>
        <p:spPr bwMode="auto">
          <a:xfrm>
            <a:off x="2124075" y="1141413"/>
            <a:ext cx="1581150" cy="1052512"/>
          </a:xfrm>
          <a:prstGeom prst="rect">
            <a:avLst/>
          </a:prstGeom>
          <a:solidFill>
            <a:schemeClr val="accent5">
              <a:lumMod val="75000"/>
            </a:schemeClr>
          </a:solidFill>
          <a:ln w="9525">
            <a:solidFill>
              <a:schemeClr val="tx1"/>
            </a:solidFill>
            <a:miter lim="800000"/>
            <a:headEnd/>
            <a:tailEnd/>
          </a:ln>
          <a:effectLst/>
        </p:spPr>
        <p:txBody>
          <a:bodyPr wrap="none" anchor="ctr"/>
          <a:lstStyle/>
          <a:p>
            <a:pPr algn="ctr">
              <a:defRPr/>
            </a:pPr>
            <a:r>
              <a:rPr lang="en-US" sz="3600" b="1" dirty="0">
                <a:hlinkClick r:id="rId27" action="ppaction://hlinksldjump"/>
              </a:rPr>
              <a:t>100</a:t>
            </a:r>
            <a:endParaRPr lang="en-US" sz="3600" b="1"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restart="whenNotActive" fill="hold" evtFilter="cancelBubble" nodeType="interactiveSeq">
                <p:stCondLst>
                  <p:cond evt="onClick" delay="0">
                    <p:tgtEl>
                      <p:spTgt spid="2112"/>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2112"/>
                                        </p:tgtEl>
                                      </p:cBhvr>
                                    </p:animEffect>
                                    <p:set>
                                      <p:cBhvr>
                                        <p:cTn id="7" dur="1" fill="hold">
                                          <p:stCondLst>
                                            <p:cond delay="499"/>
                                          </p:stCondLst>
                                        </p:cTn>
                                        <p:tgtEl>
                                          <p:spTgt spid="2112"/>
                                        </p:tgtEl>
                                        <p:attrNameLst>
                                          <p:attrName>style.visibility</p:attrName>
                                        </p:attrNameLst>
                                      </p:cBhvr>
                                      <p:to>
                                        <p:strVal val="hidden"/>
                                      </p:to>
                                    </p:set>
                                  </p:childTnLst>
                                </p:cTn>
                              </p:par>
                            </p:childTnLst>
                          </p:cTn>
                        </p:par>
                      </p:childTnLst>
                    </p:cTn>
                  </p:par>
                </p:childTnLst>
              </p:cTn>
              <p:nextCondLst>
                <p:cond evt="onClick" delay="0">
                  <p:tgtEl>
                    <p:spTgt spid="2112"/>
                  </p:tgtEl>
                </p:cond>
              </p:nextCondLst>
            </p:seq>
            <p:seq concurrent="1" nextAc="seek">
              <p:cTn id="8" restart="whenNotActive" fill="hold" evtFilter="cancelBubble" nodeType="interactiveSeq">
                <p:stCondLst>
                  <p:cond evt="onClick" delay="0">
                    <p:tgtEl>
                      <p:spTgt spid="2114"/>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grpId="0" nodeType="clickEffect">
                                  <p:stCondLst>
                                    <p:cond delay="0"/>
                                  </p:stCondLst>
                                  <p:childTnLst>
                                    <p:animEffect transition="out" filter="fade">
                                      <p:cBhvr>
                                        <p:cTn id="12" dur="500"/>
                                        <p:tgtEl>
                                          <p:spTgt spid="2114"/>
                                        </p:tgtEl>
                                      </p:cBhvr>
                                    </p:animEffect>
                                    <p:set>
                                      <p:cBhvr>
                                        <p:cTn id="13" dur="1" fill="hold">
                                          <p:stCondLst>
                                            <p:cond delay="499"/>
                                          </p:stCondLst>
                                        </p:cTn>
                                        <p:tgtEl>
                                          <p:spTgt spid="2114"/>
                                        </p:tgtEl>
                                        <p:attrNameLst>
                                          <p:attrName>style.visibility</p:attrName>
                                        </p:attrNameLst>
                                      </p:cBhvr>
                                      <p:to>
                                        <p:strVal val="hidden"/>
                                      </p:to>
                                    </p:set>
                                  </p:childTnLst>
                                </p:cTn>
                              </p:par>
                            </p:childTnLst>
                          </p:cTn>
                        </p:par>
                      </p:childTnLst>
                    </p:cTn>
                  </p:par>
                </p:childTnLst>
              </p:cTn>
              <p:nextCondLst>
                <p:cond evt="onClick" delay="0">
                  <p:tgtEl>
                    <p:spTgt spid="2114"/>
                  </p:tgtEl>
                </p:cond>
              </p:nextCondLst>
            </p:seq>
            <p:seq concurrent="1" nextAc="seek">
              <p:cTn id="14" restart="whenNotActive" fill="hold" evtFilter="cancelBubble" nodeType="interactiveSeq">
                <p:stCondLst>
                  <p:cond evt="onClick" delay="0">
                    <p:tgtEl>
                      <p:spTgt spid="2115"/>
                    </p:tgtEl>
                  </p:cond>
                </p:stCondLst>
                <p:endSync evt="end" delay="0">
                  <p:rtn val="all"/>
                </p:endSync>
                <p:childTnLst>
                  <p:par>
                    <p:cTn id="15" fill="hold">
                      <p:stCondLst>
                        <p:cond delay="0"/>
                      </p:stCondLst>
                      <p:childTnLst>
                        <p:par>
                          <p:cTn id="16" fill="hold">
                            <p:stCondLst>
                              <p:cond delay="0"/>
                            </p:stCondLst>
                            <p:childTnLst>
                              <p:par>
                                <p:cTn id="17" presetID="10" presetClass="exit" presetSubtype="0" fill="hold" grpId="0" nodeType="clickEffect">
                                  <p:stCondLst>
                                    <p:cond delay="0"/>
                                  </p:stCondLst>
                                  <p:childTnLst>
                                    <p:animEffect transition="out" filter="fade">
                                      <p:cBhvr>
                                        <p:cTn id="18" dur="500"/>
                                        <p:tgtEl>
                                          <p:spTgt spid="2115"/>
                                        </p:tgtEl>
                                      </p:cBhvr>
                                    </p:animEffect>
                                    <p:set>
                                      <p:cBhvr>
                                        <p:cTn id="19" dur="1" fill="hold">
                                          <p:stCondLst>
                                            <p:cond delay="499"/>
                                          </p:stCondLst>
                                        </p:cTn>
                                        <p:tgtEl>
                                          <p:spTgt spid="2115"/>
                                        </p:tgtEl>
                                        <p:attrNameLst>
                                          <p:attrName>style.visibility</p:attrName>
                                        </p:attrNameLst>
                                      </p:cBhvr>
                                      <p:to>
                                        <p:strVal val="hidden"/>
                                      </p:to>
                                    </p:set>
                                  </p:childTnLst>
                                </p:cTn>
                              </p:par>
                            </p:childTnLst>
                          </p:cTn>
                        </p:par>
                      </p:childTnLst>
                    </p:cTn>
                  </p:par>
                </p:childTnLst>
              </p:cTn>
              <p:nextCondLst>
                <p:cond evt="onClick" delay="0">
                  <p:tgtEl>
                    <p:spTgt spid="2115"/>
                  </p:tgtEl>
                </p:cond>
              </p:nextCondLst>
            </p:seq>
            <p:seq concurrent="1" nextAc="seek">
              <p:cTn id="20" restart="whenNotActive" fill="hold" evtFilter="cancelBubble" nodeType="interactiveSeq">
                <p:stCondLst>
                  <p:cond evt="onClick" delay="0">
                    <p:tgtEl>
                      <p:spTgt spid="2116"/>
                    </p:tgtEl>
                  </p:cond>
                </p:stCondLst>
                <p:endSync evt="end" delay="0">
                  <p:rtn val="all"/>
                </p:endSync>
                <p:childTnLst>
                  <p:par>
                    <p:cTn id="21" fill="hold">
                      <p:stCondLst>
                        <p:cond delay="0"/>
                      </p:stCondLst>
                      <p:childTnLst>
                        <p:par>
                          <p:cTn id="22" fill="hold">
                            <p:stCondLst>
                              <p:cond delay="0"/>
                            </p:stCondLst>
                            <p:childTnLst>
                              <p:par>
                                <p:cTn id="23" presetID="10" presetClass="exit" presetSubtype="0" fill="hold" grpId="0" nodeType="clickEffect">
                                  <p:stCondLst>
                                    <p:cond delay="0"/>
                                  </p:stCondLst>
                                  <p:childTnLst>
                                    <p:animEffect transition="out" filter="fade">
                                      <p:cBhvr>
                                        <p:cTn id="24" dur="500"/>
                                        <p:tgtEl>
                                          <p:spTgt spid="2116"/>
                                        </p:tgtEl>
                                      </p:cBhvr>
                                    </p:animEffect>
                                    <p:set>
                                      <p:cBhvr>
                                        <p:cTn id="25" dur="1" fill="hold">
                                          <p:stCondLst>
                                            <p:cond delay="499"/>
                                          </p:stCondLst>
                                        </p:cTn>
                                        <p:tgtEl>
                                          <p:spTgt spid="2116"/>
                                        </p:tgtEl>
                                        <p:attrNameLst>
                                          <p:attrName>style.visibility</p:attrName>
                                        </p:attrNameLst>
                                      </p:cBhvr>
                                      <p:to>
                                        <p:strVal val="hidden"/>
                                      </p:to>
                                    </p:set>
                                  </p:childTnLst>
                                </p:cTn>
                              </p:par>
                            </p:childTnLst>
                          </p:cTn>
                        </p:par>
                      </p:childTnLst>
                    </p:cTn>
                  </p:par>
                </p:childTnLst>
              </p:cTn>
              <p:nextCondLst>
                <p:cond evt="onClick" delay="0">
                  <p:tgtEl>
                    <p:spTgt spid="2116"/>
                  </p:tgtEl>
                </p:cond>
              </p:nextCondLst>
            </p:seq>
            <p:seq concurrent="1" nextAc="seek">
              <p:cTn id="26" restart="whenNotActive" fill="hold" evtFilter="cancelBubble" nodeType="interactiveSeq">
                <p:stCondLst>
                  <p:cond evt="onClick" delay="0">
                    <p:tgtEl>
                      <p:spTgt spid="2117"/>
                    </p:tgtEl>
                  </p:cond>
                </p:stCondLst>
                <p:endSync evt="end" delay="0">
                  <p:rtn val="all"/>
                </p:endSync>
                <p:childTnLst>
                  <p:par>
                    <p:cTn id="27" fill="hold">
                      <p:stCondLst>
                        <p:cond delay="0"/>
                      </p:stCondLst>
                      <p:childTnLst>
                        <p:par>
                          <p:cTn id="28" fill="hold">
                            <p:stCondLst>
                              <p:cond delay="0"/>
                            </p:stCondLst>
                            <p:childTnLst>
                              <p:par>
                                <p:cTn id="29" presetID="10" presetClass="exit" presetSubtype="0" fill="hold" grpId="0" nodeType="clickEffect">
                                  <p:stCondLst>
                                    <p:cond delay="0"/>
                                  </p:stCondLst>
                                  <p:childTnLst>
                                    <p:animEffect transition="out" filter="fade">
                                      <p:cBhvr>
                                        <p:cTn id="30" dur="500"/>
                                        <p:tgtEl>
                                          <p:spTgt spid="2117"/>
                                        </p:tgtEl>
                                      </p:cBhvr>
                                    </p:animEffect>
                                    <p:set>
                                      <p:cBhvr>
                                        <p:cTn id="31" dur="1" fill="hold">
                                          <p:stCondLst>
                                            <p:cond delay="499"/>
                                          </p:stCondLst>
                                        </p:cTn>
                                        <p:tgtEl>
                                          <p:spTgt spid="2117"/>
                                        </p:tgtEl>
                                        <p:attrNameLst>
                                          <p:attrName>style.visibility</p:attrName>
                                        </p:attrNameLst>
                                      </p:cBhvr>
                                      <p:to>
                                        <p:strVal val="hidden"/>
                                      </p:to>
                                    </p:set>
                                  </p:childTnLst>
                                </p:cTn>
                              </p:par>
                            </p:childTnLst>
                          </p:cTn>
                        </p:par>
                      </p:childTnLst>
                    </p:cTn>
                  </p:par>
                </p:childTnLst>
              </p:cTn>
              <p:nextCondLst>
                <p:cond evt="onClick" delay="0">
                  <p:tgtEl>
                    <p:spTgt spid="2117"/>
                  </p:tgtEl>
                </p:cond>
              </p:nextCondLst>
            </p:seq>
            <p:seq concurrent="1" nextAc="seek">
              <p:cTn id="32" restart="whenNotActive" fill="hold" evtFilter="cancelBubble" nodeType="interactiveSeq">
                <p:stCondLst>
                  <p:cond evt="onClick" delay="0">
                    <p:tgtEl>
                      <p:spTgt spid="2118"/>
                    </p:tgtEl>
                  </p:cond>
                </p:stCondLst>
                <p:endSync evt="end" delay="0">
                  <p:rtn val="all"/>
                </p:endSync>
                <p:childTnLst>
                  <p:par>
                    <p:cTn id="33" fill="hold">
                      <p:stCondLst>
                        <p:cond delay="0"/>
                      </p:stCondLst>
                      <p:childTnLst>
                        <p:par>
                          <p:cTn id="34" fill="hold">
                            <p:stCondLst>
                              <p:cond delay="0"/>
                            </p:stCondLst>
                            <p:childTnLst>
                              <p:par>
                                <p:cTn id="35" presetID="10" presetClass="exit" presetSubtype="0" fill="hold" grpId="0" nodeType="clickEffect">
                                  <p:stCondLst>
                                    <p:cond delay="0"/>
                                  </p:stCondLst>
                                  <p:childTnLst>
                                    <p:animEffect transition="out" filter="fade">
                                      <p:cBhvr>
                                        <p:cTn id="36" dur="500"/>
                                        <p:tgtEl>
                                          <p:spTgt spid="2118"/>
                                        </p:tgtEl>
                                      </p:cBhvr>
                                    </p:animEffect>
                                    <p:set>
                                      <p:cBhvr>
                                        <p:cTn id="37" dur="1" fill="hold">
                                          <p:stCondLst>
                                            <p:cond delay="499"/>
                                          </p:stCondLst>
                                        </p:cTn>
                                        <p:tgtEl>
                                          <p:spTgt spid="2118"/>
                                        </p:tgtEl>
                                        <p:attrNameLst>
                                          <p:attrName>style.visibility</p:attrName>
                                        </p:attrNameLst>
                                      </p:cBhvr>
                                      <p:to>
                                        <p:strVal val="hidden"/>
                                      </p:to>
                                    </p:set>
                                  </p:childTnLst>
                                </p:cTn>
                              </p:par>
                            </p:childTnLst>
                          </p:cTn>
                        </p:par>
                      </p:childTnLst>
                    </p:cTn>
                  </p:par>
                </p:childTnLst>
              </p:cTn>
              <p:nextCondLst>
                <p:cond evt="onClick" delay="0">
                  <p:tgtEl>
                    <p:spTgt spid="2118"/>
                  </p:tgtEl>
                </p:cond>
              </p:nextCondLst>
            </p:seq>
            <p:seq concurrent="1" nextAc="seek">
              <p:cTn id="38" restart="whenNotActive" fill="hold" evtFilter="cancelBubble" nodeType="interactiveSeq">
                <p:stCondLst>
                  <p:cond evt="onClick" delay="0">
                    <p:tgtEl>
                      <p:spTgt spid="2119"/>
                    </p:tgtEl>
                  </p:cond>
                </p:stCondLst>
                <p:endSync evt="end" delay="0">
                  <p:rtn val="all"/>
                </p:endSync>
                <p:childTnLst>
                  <p:par>
                    <p:cTn id="39" fill="hold">
                      <p:stCondLst>
                        <p:cond delay="0"/>
                      </p:stCondLst>
                      <p:childTnLst>
                        <p:par>
                          <p:cTn id="40" fill="hold">
                            <p:stCondLst>
                              <p:cond delay="0"/>
                            </p:stCondLst>
                            <p:childTnLst>
                              <p:par>
                                <p:cTn id="41" presetID="10" presetClass="exit" presetSubtype="0" fill="hold" grpId="0" nodeType="clickEffect">
                                  <p:stCondLst>
                                    <p:cond delay="0"/>
                                  </p:stCondLst>
                                  <p:childTnLst>
                                    <p:animEffect transition="out" filter="fade">
                                      <p:cBhvr>
                                        <p:cTn id="42" dur="500"/>
                                        <p:tgtEl>
                                          <p:spTgt spid="2119"/>
                                        </p:tgtEl>
                                      </p:cBhvr>
                                    </p:animEffect>
                                    <p:set>
                                      <p:cBhvr>
                                        <p:cTn id="43" dur="1" fill="hold">
                                          <p:stCondLst>
                                            <p:cond delay="499"/>
                                          </p:stCondLst>
                                        </p:cTn>
                                        <p:tgtEl>
                                          <p:spTgt spid="2119"/>
                                        </p:tgtEl>
                                        <p:attrNameLst>
                                          <p:attrName>style.visibility</p:attrName>
                                        </p:attrNameLst>
                                      </p:cBhvr>
                                      <p:to>
                                        <p:strVal val="hidden"/>
                                      </p:to>
                                    </p:set>
                                  </p:childTnLst>
                                </p:cTn>
                              </p:par>
                            </p:childTnLst>
                          </p:cTn>
                        </p:par>
                      </p:childTnLst>
                    </p:cTn>
                  </p:par>
                </p:childTnLst>
              </p:cTn>
              <p:nextCondLst>
                <p:cond evt="onClick" delay="0">
                  <p:tgtEl>
                    <p:spTgt spid="2119"/>
                  </p:tgtEl>
                </p:cond>
              </p:nextCondLst>
            </p:seq>
            <p:seq concurrent="1" nextAc="seek">
              <p:cTn id="44" restart="whenNotActive" fill="hold" evtFilter="cancelBubble" nodeType="interactiveSeq">
                <p:stCondLst>
                  <p:cond evt="onClick" delay="0">
                    <p:tgtEl>
                      <p:spTgt spid="2120"/>
                    </p:tgtEl>
                  </p:cond>
                </p:stCondLst>
                <p:endSync evt="end" delay="0">
                  <p:rtn val="all"/>
                </p:endSync>
                <p:childTnLst>
                  <p:par>
                    <p:cTn id="45" fill="hold">
                      <p:stCondLst>
                        <p:cond delay="0"/>
                      </p:stCondLst>
                      <p:childTnLst>
                        <p:par>
                          <p:cTn id="46" fill="hold">
                            <p:stCondLst>
                              <p:cond delay="0"/>
                            </p:stCondLst>
                            <p:childTnLst>
                              <p:par>
                                <p:cTn id="47" presetID="10" presetClass="exit" presetSubtype="0" fill="hold" grpId="0" nodeType="clickEffect">
                                  <p:stCondLst>
                                    <p:cond delay="0"/>
                                  </p:stCondLst>
                                  <p:childTnLst>
                                    <p:animEffect transition="out" filter="fade">
                                      <p:cBhvr>
                                        <p:cTn id="48" dur="500"/>
                                        <p:tgtEl>
                                          <p:spTgt spid="2120"/>
                                        </p:tgtEl>
                                      </p:cBhvr>
                                    </p:animEffect>
                                    <p:set>
                                      <p:cBhvr>
                                        <p:cTn id="49" dur="1" fill="hold">
                                          <p:stCondLst>
                                            <p:cond delay="499"/>
                                          </p:stCondLst>
                                        </p:cTn>
                                        <p:tgtEl>
                                          <p:spTgt spid="2120"/>
                                        </p:tgtEl>
                                        <p:attrNameLst>
                                          <p:attrName>style.visibility</p:attrName>
                                        </p:attrNameLst>
                                      </p:cBhvr>
                                      <p:to>
                                        <p:strVal val="hidden"/>
                                      </p:to>
                                    </p:set>
                                  </p:childTnLst>
                                </p:cTn>
                              </p:par>
                            </p:childTnLst>
                          </p:cTn>
                        </p:par>
                      </p:childTnLst>
                    </p:cTn>
                  </p:par>
                </p:childTnLst>
              </p:cTn>
              <p:nextCondLst>
                <p:cond evt="onClick" delay="0">
                  <p:tgtEl>
                    <p:spTgt spid="2120"/>
                  </p:tgtEl>
                </p:cond>
              </p:nextCondLst>
            </p:seq>
            <p:seq concurrent="1" nextAc="seek">
              <p:cTn id="50" restart="whenNotActive" fill="hold" evtFilter="cancelBubble" nodeType="interactiveSeq">
                <p:stCondLst>
                  <p:cond evt="onClick" delay="0">
                    <p:tgtEl>
                      <p:spTgt spid="2121"/>
                    </p:tgtEl>
                  </p:cond>
                </p:stCondLst>
                <p:endSync evt="end" delay="0">
                  <p:rtn val="all"/>
                </p:endSync>
                <p:childTnLst>
                  <p:par>
                    <p:cTn id="51" fill="hold">
                      <p:stCondLst>
                        <p:cond delay="0"/>
                      </p:stCondLst>
                      <p:childTnLst>
                        <p:par>
                          <p:cTn id="52" fill="hold">
                            <p:stCondLst>
                              <p:cond delay="0"/>
                            </p:stCondLst>
                            <p:childTnLst>
                              <p:par>
                                <p:cTn id="53" presetID="10" presetClass="exit" presetSubtype="0" fill="hold" grpId="0" nodeType="clickEffect">
                                  <p:stCondLst>
                                    <p:cond delay="0"/>
                                  </p:stCondLst>
                                  <p:childTnLst>
                                    <p:animEffect transition="out" filter="fade">
                                      <p:cBhvr>
                                        <p:cTn id="54" dur="500"/>
                                        <p:tgtEl>
                                          <p:spTgt spid="2121"/>
                                        </p:tgtEl>
                                      </p:cBhvr>
                                    </p:animEffect>
                                    <p:set>
                                      <p:cBhvr>
                                        <p:cTn id="55" dur="1" fill="hold">
                                          <p:stCondLst>
                                            <p:cond delay="499"/>
                                          </p:stCondLst>
                                        </p:cTn>
                                        <p:tgtEl>
                                          <p:spTgt spid="2121"/>
                                        </p:tgtEl>
                                        <p:attrNameLst>
                                          <p:attrName>style.visibility</p:attrName>
                                        </p:attrNameLst>
                                      </p:cBhvr>
                                      <p:to>
                                        <p:strVal val="hidden"/>
                                      </p:to>
                                    </p:set>
                                  </p:childTnLst>
                                </p:cTn>
                              </p:par>
                            </p:childTnLst>
                          </p:cTn>
                        </p:par>
                      </p:childTnLst>
                    </p:cTn>
                  </p:par>
                </p:childTnLst>
              </p:cTn>
              <p:nextCondLst>
                <p:cond evt="onClick" delay="0">
                  <p:tgtEl>
                    <p:spTgt spid="2121"/>
                  </p:tgtEl>
                </p:cond>
              </p:nextCondLst>
            </p:seq>
            <p:seq concurrent="1" nextAc="seek">
              <p:cTn id="56" restart="whenNotActive" fill="hold" evtFilter="cancelBubble" nodeType="interactiveSeq">
                <p:stCondLst>
                  <p:cond evt="onClick" delay="0">
                    <p:tgtEl>
                      <p:spTgt spid="2122"/>
                    </p:tgtEl>
                  </p:cond>
                </p:stCondLst>
                <p:endSync evt="end" delay="0">
                  <p:rtn val="all"/>
                </p:endSync>
                <p:childTnLst>
                  <p:par>
                    <p:cTn id="57" fill="hold">
                      <p:stCondLst>
                        <p:cond delay="0"/>
                      </p:stCondLst>
                      <p:childTnLst>
                        <p:par>
                          <p:cTn id="58" fill="hold">
                            <p:stCondLst>
                              <p:cond delay="0"/>
                            </p:stCondLst>
                            <p:childTnLst>
                              <p:par>
                                <p:cTn id="59" presetID="10" presetClass="exit" presetSubtype="0" fill="hold" grpId="0" nodeType="clickEffect">
                                  <p:stCondLst>
                                    <p:cond delay="0"/>
                                  </p:stCondLst>
                                  <p:childTnLst>
                                    <p:animEffect transition="out" filter="fade">
                                      <p:cBhvr>
                                        <p:cTn id="60" dur="500"/>
                                        <p:tgtEl>
                                          <p:spTgt spid="2122"/>
                                        </p:tgtEl>
                                      </p:cBhvr>
                                    </p:animEffect>
                                    <p:set>
                                      <p:cBhvr>
                                        <p:cTn id="61" dur="1" fill="hold">
                                          <p:stCondLst>
                                            <p:cond delay="499"/>
                                          </p:stCondLst>
                                        </p:cTn>
                                        <p:tgtEl>
                                          <p:spTgt spid="2122"/>
                                        </p:tgtEl>
                                        <p:attrNameLst>
                                          <p:attrName>style.visibility</p:attrName>
                                        </p:attrNameLst>
                                      </p:cBhvr>
                                      <p:to>
                                        <p:strVal val="hidden"/>
                                      </p:to>
                                    </p:set>
                                  </p:childTnLst>
                                </p:cTn>
                              </p:par>
                            </p:childTnLst>
                          </p:cTn>
                        </p:par>
                      </p:childTnLst>
                    </p:cTn>
                  </p:par>
                </p:childTnLst>
              </p:cTn>
              <p:nextCondLst>
                <p:cond evt="onClick" delay="0">
                  <p:tgtEl>
                    <p:spTgt spid="2122"/>
                  </p:tgtEl>
                </p:cond>
              </p:nextCondLst>
            </p:seq>
            <p:seq concurrent="1" nextAc="seek">
              <p:cTn id="62" restart="whenNotActive" fill="hold" evtFilter="cancelBubble" nodeType="interactiveSeq">
                <p:stCondLst>
                  <p:cond evt="onClick" delay="0">
                    <p:tgtEl>
                      <p:spTgt spid="2123"/>
                    </p:tgtEl>
                  </p:cond>
                </p:stCondLst>
                <p:endSync evt="end" delay="0">
                  <p:rtn val="all"/>
                </p:endSync>
                <p:childTnLst>
                  <p:par>
                    <p:cTn id="63" fill="hold">
                      <p:stCondLst>
                        <p:cond delay="0"/>
                      </p:stCondLst>
                      <p:childTnLst>
                        <p:par>
                          <p:cTn id="64" fill="hold">
                            <p:stCondLst>
                              <p:cond delay="0"/>
                            </p:stCondLst>
                            <p:childTnLst>
                              <p:par>
                                <p:cTn id="65" presetID="10" presetClass="exit" presetSubtype="0" fill="hold" grpId="0" nodeType="clickEffect">
                                  <p:stCondLst>
                                    <p:cond delay="0"/>
                                  </p:stCondLst>
                                  <p:childTnLst>
                                    <p:animEffect transition="out" filter="fade">
                                      <p:cBhvr>
                                        <p:cTn id="66" dur="500"/>
                                        <p:tgtEl>
                                          <p:spTgt spid="2123"/>
                                        </p:tgtEl>
                                      </p:cBhvr>
                                    </p:animEffect>
                                    <p:set>
                                      <p:cBhvr>
                                        <p:cTn id="67" dur="1" fill="hold">
                                          <p:stCondLst>
                                            <p:cond delay="499"/>
                                          </p:stCondLst>
                                        </p:cTn>
                                        <p:tgtEl>
                                          <p:spTgt spid="2123"/>
                                        </p:tgtEl>
                                        <p:attrNameLst>
                                          <p:attrName>style.visibility</p:attrName>
                                        </p:attrNameLst>
                                      </p:cBhvr>
                                      <p:to>
                                        <p:strVal val="hidden"/>
                                      </p:to>
                                    </p:set>
                                  </p:childTnLst>
                                </p:cTn>
                              </p:par>
                            </p:childTnLst>
                          </p:cTn>
                        </p:par>
                      </p:childTnLst>
                    </p:cTn>
                  </p:par>
                </p:childTnLst>
              </p:cTn>
              <p:nextCondLst>
                <p:cond evt="onClick" delay="0">
                  <p:tgtEl>
                    <p:spTgt spid="2123"/>
                  </p:tgtEl>
                </p:cond>
              </p:nextCondLst>
            </p:seq>
            <p:seq concurrent="1" nextAc="seek">
              <p:cTn id="68" restart="whenNotActive" fill="hold" evtFilter="cancelBubble" nodeType="interactiveSeq">
                <p:stCondLst>
                  <p:cond evt="onClick" delay="0">
                    <p:tgtEl>
                      <p:spTgt spid="2124"/>
                    </p:tgtEl>
                  </p:cond>
                </p:stCondLst>
                <p:endSync evt="end" delay="0">
                  <p:rtn val="all"/>
                </p:endSync>
                <p:childTnLst>
                  <p:par>
                    <p:cTn id="69" fill="hold">
                      <p:stCondLst>
                        <p:cond delay="0"/>
                      </p:stCondLst>
                      <p:childTnLst>
                        <p:par>
                          <p:cTn id="70" fill="hold">
                            <p:stCondLst>
                              <p:cond delay="0"/>
                            </p:stCondLst>
                            <p:childTnLst>
                              <p:par>
                                <p:cTn id="71" presetID="10" presetClass="exit" presetSubtype="0" fill="hold" grpId="0" nodeType="clickEffect">
                                  <p:stCondLst>
                                    <p:cond delay="0"/>
                                  </p:stCondLst>
                                  <p:childTnLst>
                                    <p:animEffect transition="out" filter="fade">
                                      <p:cBhvr>
                                        <p:cTn id="72" dur="500"/>
                                        <p:tgtEl>
                                          <p:spTgt spid="2124"/>
                                        </p:tgtEl>
                                      </p:cBhvr>
                                    </p:animEffect>
                                    <p:set>
                                      <p:cBhvr>
                                        <p:cTn id="73" dur="1" fill="hold">
                                          <p:stCondLst>
                                            <p:cond delay="499"/>
                                          </p:stCondLst>
                                        </p:cTn>
                                        <p:tgtEl>
                                          <p:spTgt spid="2124"/>
                                        </p:tgtEl>
                                        <p:attrNameLst>
                                          <p:attrName>style.visibility</p:attrName>
                                        </p:attrNameLst>
                                      </p:cBhvr>
                                      <p:to>
                                        <p:strVal val="hidden"/>
                                      </p:to>
                                    </p:set>
                                  </p:childTnLst>
                                </p:cTn>
                              </p:par>
                            </p:childTnLst>
                          </p:cTn>
                        </p:par>
                      </p:childTnLst>
                    </p:cTn>
                  </p:par>
                </p:childTnLst>
              </p:cTn>
              <p:nextCondLst>
                <p:cond evt="onClick" delay="0">
                  <p:tgtEl>
                    <p:spTgt spid="2124"/>
                  </p:tgtEl>
                </p:cond>
              </p:nextCondLst>
            </p:seq>
            <p:seq concurrent="1" nextAc="seek">
              <p:cTn id="74" restart="whenNotActive" fill="hold" evtFilter="cancelBubble" nodeType="interactiveSeq">
                <p:stCondLst>
                  <p:cond evt="onClick" delay="0">
                    <p:tgtEl>
                      <p:spTgt spid="2125"/>
                    </p:tgtEl>
                  </p:cond>
                </p:stCondLst>
                <p:endSync evt="end" delay="0">
                  <p:rtn val="all"/>
                </p:endSync>
                <p:childTnLst>
                  <p:par>
                    <p:cTn id="75" fill="hold">
                      <p:stCondLst>
                        <p:cond delay="0"/>
                      </p:stCondLst>
                      <p:childTnLst>
                        <p:par>
                          <p:cTn id="76" fill="hold">
                            <p:stCondLst>
                              <p:cond delay="0"/>
                            </p:stCondLst>
                            <p:childTnLst>
                              <p:par>
                                <p:cTn id="77" presetID="10" presetClass="exit" presetSubtype="0" fill="hold" grpId="0" nodeType="clickEffect">
                                  <p:stCondLst>
                                    <p:cond delay="0"/>
                                  </p:stCondLst>
                                  <p:childTnLst>
                                    <p:animEffect transition="out" filter="fade">
                                      <p:cBhvr>
                                        <p:cTn id="78" dur="500"/>
                                        <p:tgtEl>
                                          <p:spTgt spid="2125"/>
                                        </p:tgtEl>
                                      </p:cBhvr>
                                    </p:animEffect>
                                    <p:set>
                                      <p:cBhvr>
                                        <p:cTn id="79" dur="1" fill="hold">
                                          <p:stCondLst>
                                            <p:cond delay="499"/>
                                          </p:stCondLst>
                                        </p:cTn>
                                        <p:tgtEl>
                                          <p:spTgt spid="2125"/>
                                        </p:tgtEl>
                                        <p:attrNameLst>
                                          <p:attrName>style.visibility</p:attrName>
                                        </p:attrNameLst>
                                      </p:cBhvr>
                                      <p:to>
                                        <p:strVal val="hidden"/>
                                      </p:to>
                                    </p:set>
                                  </p:childTnLst>
                                </p:cTn>
                              </p:par>
                            </p:childTnLst>
                          </p:cTn>
                        </p:par>
                      </p:childTnLst>
                    </p:cTn>
                  </p:par>
                </p:childTnLst>
              </p:cTn>
              <p:nextCondLst>
                <p:cond evt="onClick" delay="0">
                  <p:tgtEl>
                    <p:spTgt spid="2125"/>
                  </p:tgtEl>
                </p:cond>
              </p:nextCondLst>
            </p:seq>
            <p:seq concurrent="1" nextAc="seek">
              <p:cTn id="80" restart="whenNotActive" fill="hold" evtFilter="cancelBubble" nodeType="interactiveSeq">
                <p:stCondLst>
                  <p:cond evt="onClick" delay="0">
                    <p:tgtEl>
                      <p:spTgt spid="2126"/>
                    </p:tgtEl>
                  </p:cond>
                </p:stCondLst>
                <p:endSync evt="end" delay="0">
                  <p:rtn val="all"/>
                </p:endSync>
                <p:childTnLst>
                  <p:par>
                    <p:cTn id="81" fill="hold">
                      <p:stCondLst>
                        <p:cond delay="0"/>
                      </p:stCondLst>
                      <p:childTnLst>
                        <p:par>
                          <p:cTn id="82" fill="hold">
                            <p:stCondLst>
                              <p:cond delay="0"/>
                            </p:stCondLst>
                            <p:childTnLst>
                              <p:par>
                                <p:cTn id="83" presetID="10" presetClass="exit" presetSubtype="0" fill="hold" grpId="0" nodeType="clickEffect">
                                  <p:stCondLst>
                                    <p:cond delay="0"/>
                                  </p:stCondLst>
                                  <p:childTnLst>
                                    <p:animEffect transition="out" filter="fade">
                                      <p:cBhvr>
                                        <p:cTn id="84" dur="500"/>
                                        <p:tgtEl>
                                          <p:spTgt spid="2126"/>
                                        </p:tgtEl>
                                      </p:cBhvr>
                                    </p:animEffect>
                                    <p:set>
                                      <p:cBhvr>
                                        <p:cTn id="85" dur="1" fill="hold">
                                          <p:stCondLst>
                                            <p:cond delay="499"/>
                                          </p:stCondLst>
                                        </p:cTn>
                                        <p:tgtEl>
                                          <p:spTgt spid="2126"/>
                                        </p:tgtEl>
                                        <p:attrNameLst>
                                          <p:attrName>style.visibility</p:attrName>
                                        </p:attrNameLst>
                                      </p:cBhvr>
                                      <p:to>
                                        <p:strVal val="hidden"/>
                                      </p:to>
                                    </p:set>
                                  </p:childTnLst>
                                </p:cTn>
                              </p:par>
                            </p:childTnLst>
                          </p:cTn>
                        </p:par>
                      </p:childTnLst>
                    </p:cTn>
                  </p:par>
                </p:childTnLst>
              </p:cTn>
              <p:nextCondLst>
                <p:cond evt="onClick" delay="0">
                  <p:tgtEl>
                    <p:spTgt spid="2126"/>
                  </p:tgtEl>
                </p:cond>
              </p:nextCondLst>
            </p:seq>
            <p:seq concurrent="1" nextAc="seek">
              <p:cTn id="86" restart="whenNotActive" fill="hold" evtFilter="cancelBubble" nodeType="interactiveSeq">
                <p:stCondLst>
                  <p:cond evt="onClick" delay="0">
                    <p:tgtEl>
                      <p:spTgt spid="2127"/>
                    </p:tgtEl>
                  </p:cond>
                </p:stCondLst>
                <p:endSync evt="end" delay="0">
                  <p:rtn val="all"/>
                </p:endSync>
                <p:childTnLst>
                  <p:par>
                    <p:cTn id="87" fill="hold">
                      <p:stCondLst>
                        <p:cond delay="0"/>
                      </p:stCondLst>
                      <p:childTnLst>
                        <p:par>
                          <p:cTn id="88" fill="hold">
                            <p:stCondLst>
                              <p:cond delay="0"/>
                            </p:stCondLst>
                            <p:childTnLst>
                              <p:par>
                                <p:cTn id="89" presetID="10" presetClass="exit" presetSubtype="0" fill="hold" grpId="0" nodeType="clickEffect">
                                  <p:stCondLst>
                                    <p:cond delay="0"/>
                                  </p:stCondLst>
                                  <p:childTnLst>
                                    <p:animEffect transition="out" filter="fade">
                                      <p:cBhvr>
                                        <p:cTn id="90" dur="500"/>
                                        <p:tgtEl>
                                          <p:spTgt spid="2127"/>
                                        </p:tgtEl>
                                      </p:cBhvr>
                                    </p:animEffect>
                                    <p:set>
                                      <p:cBhvr>
                                        <p:cTn id="91" dur="1" fill="hold">
                                          <p:stCondLst>
                                            <p:cond delay="499"/>
                                          </p:stCondLst>
                                        </p:cTn>
                                        <p:tgtEl>
                                          <p:spTgt spid="2127"/>
                                        </p:tgtEl>
                                        <p:attrNameLst>
                                          <p:attrName>style.visibility</p:attrName>
                                        </p:attrNameLst>
                                      </p:cBhvr>
                                      <p:to>
                                        <p:strVal val="hidden"/>
                                      </p:to>
                                    </p:set>
                                  </p:childTnLst>
                                </p:cTn>
                              </p:par>
                            </p:childTnLst>
                          </p:cTn>
                        </p:par>
                      </p:childTnLst>
                    </p:cTn>
                  </p:par>
                </p:childTnLst>
              </p:cTn>
              <p:nextCondLst>
                <p:cond evt="onClick" delay="0">
                  <p:tgtEl>
                    <p:spTgt spid="2127"/>
                  </p:tgtEl>
                </p:cond>
              </p:nextCondLst>
            </p:seq>
            <p:seq concurrent="1" nextAc="seek">
              <p:cTn id="92" restart="whenNotActive" fill="hold" evtFilter="cancelBubble" nodeType="interactiveSeq">
                <p:stCondLst>
                  <p:cond evt="onClick" delay="0">
                    <p:tgtEl>
                      <p:spTgt spid="2128"/>
                    </p:tgtEl>
                  </p:cond>
                </p:stCondLst>
                <p:endSync evt="end" delay="0">
                  <p:rtn val="all"/>
                </p:endSync>
                <p:childTnLst>
                  <p:par>
                    <p:cTn id="93" fill="hold">
                      <p:stCondLst>
                        <p:cond delay="0"/>
                      </p:stCondLst>
                      <p:childTnLst>
                        <p:par>
                          <p:cTn id="94" fill="hold">
                            <p:stCondLst>
                              <p:cond delay="0"/>
                            </p:stCondLst>
                            <p:childTnLst>
                              <p:par>
                                <p:cTn id="95" presetID="10" presetClass="exit" presetSubtype="0" fill="hold" grpId="0" nodeType="clickEffect">
                                  <p:stCondLst>
                                    <p:cond delay="0"/>
                                  </p:stCondLst>
                                  <p:childTnLst>
                                    <p:animEffect transition="out" filter="fade">
                                      <p:cBhvr>
                                        <p:cTn id="96" dur="500"/>
                                        <p:tgtEl>
                                          <p:spTgt spid="2128"/>
                                        </p:tgtEl>
                                      </p:cBhvr>
                                    </p:animEffect>
                                    <p:set>
                                      <p:cBhvr>
                                        <p:cTn id="97" dur="1" fill="hold">
                                          <p:stCondLst>
                                            <p:cond delay="499"/>
                                          </p:stCondLst>
                                        </p:cTn>
                                        <p:tgtEl>
                                          <p:spTgt spid="2128"/>
                                        </p:tgtEl>
                                        <p:attrNameLst>
                                          <p:attrName>style.visibility</p:attrName>
                                        </p:attrNameLst>
                                      </p:cBhvr>
                                      <p:to>
                                        <p:strVal val="hidden"/>
                                      </p:to>
                                    </p:set>
                                  </p:childTnLst>
                                </p:cTn>
                              </p:par>
                            </p:childTnLst>
                          </p:cTn>
                        </p:par>
                      </p:childTnLst>
                    </p:cTn>
                  </p:par>
                </p:childTnLst>
              </p:cTn>
              <p:nextCondLst>
                <p:cond evt="onClick" delay="0">
                  <p:tgtEl>
                    <p:spTgt spid="2128"/>
                  </p:tgtEl>
                </p:cond>
              </p:nextCondLst>
            </p:seq>
            <p:seq concurrent="1" nextAc="seek">
              <p:cTn id="98" restart="whenNotActive" fill="hold" evtFilter="cancelBubble" nodeType="interactiveSeq">
                <p:stCondLst>
                  <p:cond evt="onClick" delay="0">
                    <p:tgtEl>
                      <p:spTgt spid="2129"/>
                    </p:tgtEl>
                  </p:cond>
                </p:stCondLst>
                <p:endSync evt="end" delay="0">
                  <p:rtn val="all"/>
                </p:endSync>
                <p:childTnLst>
                  <p:par>
                    <p:cTn id="99" fill="hold">
                      <p:stCondLst>
                        <p:cond delay="0"/>
                      </p:stCondLst>
                      <p:childTnLst>
                        <p:par>
                          <p:cTn id="100" fill="hold">
                            <p:stCondLst>
                              <p:cond delay="0"/>
                            </p:stCondLst>
                            <p:childTnLst>
                              <p:par>
                                <p:cTn id="101" presetID="10" presetClass="exit" presetSubtype="0" fill="hold" grpId="0" nodeType="clickEffect">
                                  <p:stCondLst>
                                    <p:cond delay="0"/>
                                  </p:stCondLst>
                                  <p:childTnLst>
                                    <p:animEffect transition="out" filter="fade">
                                      <p:cBhvr>
                                        <p:cTn id="102" dur="500"/>
                                        <p:tgtEl>
                                          <p:spTgt spid="2129"/>
                                        </p:tgtEl>
                                      </p:cBhvr>
                                    </p:animEffect>
                                    <p:set>
                                      <p:cBhvr>
                                        <p:cTn id="103" dur="1" fill="hold">
                                          <p:stCondLst>
                                            <p:cond delay="499"/>
                                          </p:stCondLst>
                                        </p:cTn>
                                        <p:tgtEl>
                                          <p:spTgt spid="2129"/>
                                        </p:tgtEl>
                                        <p:attrNameLst>
                                          <p:attrName>style.visibility</p:attrName>
                                        </p:attrNameLst>
                                      </p:cBhvr>
                                      <p:to>
                                        <p:strVal val="hidden"/>
                                      </p:to>
                                    </p:set>
                                  </p:childTnLst>
                                </p:cTn>
                              </p:par>
                            </p:childTnLst>
                          </p:cTn>
                        </p:par>
                      </p:childTnLst>
                    </p:cTn>
                  </p:par>
                </p:childTnLst>
              </p:cTn>
              <p:nextCondLst>
                <p:cond evt="onClick" delay="0">
                  <p:tgtEl>
                    <p:spTgt spid="2129"/>
                  </p:tgtEl>
                </p:cond>
              </p:nextCondLst>
            </p:seq>
            <p:seq concurrent="1" nextAc="seek">
              <p:cTn id="104" restart="whenNotActive" fill="hold" evtFilter="cancelBubble" nodeType="interactiveSeq">
                <p:stCondLst>
                  <p:cond evt="onClick" delay="0">
                    <p:tgtEl>
                      <p:spTgt spid="2130"/>
                    </p:tgtEl>
                  </p:cond>
                </p:stCondLst>
                <p:endSync evt="end" delay="0">
                  <p:rtn val="all"/>
                </p:endSync>
                <p:childTnLst>
                  <p:par>
                    <p:cTn id="105" fill="hold">
                      <p:stCondLst>
                        <p:cond delay="0"/>
                      </p:stCondLst>
                      <p:childTnLst>
                        <p:par>
                          <p:cTn id="106" fill="hold">
                            <p:stCondLst>
                              <p:cond delay="0"/>
                            </p:stCondLst>
                            <p:childTnLst>
                              <p:par>
                                <p:cTn id="107" presetID="10" presetClass="exit" presetSubtype="0" fill="hold" grpId="0" nodeType="clickEffect">
                                  <p:stCondLst>
                                    <p:cond delay="0"/>
                                  </p:stCondLst>
                                  <p:childTnLst>
                                    <p:animEffect transition="out" filter="fade">
                                      <p:cBhvr>
                                        <p:cTn id="108" dur="500"/>
                                        <p:tgtEl>
                                          <p:spTgt spid="2130"/>
                                        </p:tgtEl>
                                      </p:cBhvr>
                                    </p:animEffect>
                                    <p:set>
                                      <p:cBhvr>
                                        <p:cTn id="109" dur="1" fill="hold">
                                          <p:stCondLst>
                                            <p:cond delay="499"/>
                                          </p:stCondLst>
                                        </p:cTn>
                                        <p:tgtEl>
                                          <p:spTgt spid="2130"/>
                                        </p:tgtEl>
                                        <p:attrNameLst>
                                          <p:attrName>style.visibility</p:attrName>
                                        </p:attrNameLst>
                                      </p:cBhvr>
                                      <p:to>
                                        <p:strVal val="hidden"/>
                                      </p:to>
                                    </p:set>
                                  </p:childTnLst>
                                </p:cTn>
                              </p:par>
                            </p:childTnLst>
                          </p:cTn>
                        </p:par>
                      </p:childTnLst>
                    </p:cTn>
                  </p:par>
                </p:childTnLst>
              </p:cTn>
              <p:nextCondLst>
                <p:cond evt="onClick" delay="0">
                  <p:tgtEl>
                    <p:spTgt spid="2130"/>
                  </p:tgtEl>
                </p:cond>
              </p:nextCondLst>
            </p:seq>
            <p:seq concurrent="1" nextAc="seek">
              <p:cTn id="110" restart="whenNotActive" fill="hold" evtFilter="cancelBubble" nodeType="interactiveSeq">
                <p:stCondLst>
                  <p:cond evt="onClick" delay="0">
                    <p:tgtEl>
                      <p:spTgt spid="2131"/>
                    </p:tgtEl>
                  </p:cond>
                </p:stCondLst>
                <p:endSync evt="end" delay="0">
                  <p:rtn val="all"/>
                </p:endSync>
                <p:childTnLst>
                  <p:par>
                    <p:cTn id="111" fill="hold">
                      <p:stCondLst>
                        <p:cond delay="0"/>
                      </p:stCondLst>
                      <p:childTnLst>
                        <p:par>
                          <p:cTn id="112" fill="hold">
                            <p:stCondLst>
                              <p:cond delay="0"/>
                            </p:stCondLst>
                            <p:childTnLst>
                              <p:par>
                                <p:cTn id="113" presetID="10" presetClass="exit" presetSubtype="0" fill="hold" grpId="0" nodeType="clickEffect">
                                  <p:stCondLst>
                                    <p:cond delay="0"/>
                                  </p:stCondLst>
                                  <p:childTnLst>
                                    <p:animEffect transition="out" filter="fade">
                                      <p:cBhvr>
                                        <p:cTn id="114" dur="500"/>
                                        <p:tgtEl>
                                          <p:spTgt spid="2131"/>
                                        </p:tgtEl>
                                      </p:cBhvr>
                                    </p:animEffect>
                                    <p:set>
                                      <p:cBhvr>
                                        <p:cTn id="115" dur="1" fill="hold">
                                          <p:stCondLst>
                                            <p:cond delay="499"/>
                                          </p:stCondLst>
                                        </p:cTn>
                                        <p:tgtEl>
                                          <p:spTgt spid="2131"/>
                                        </p:tgtEl>
                                        <p:attrNameLst>
                                          <p:attrName>style.visibility</p:attrName>
                                        </p:attrNameLst>
                                      </p:cBhvr>
                                      <p:to>
                                        <p:strVal val="hidden"/>
                                      </p:to>
                                    </p:set>
                                  </p:childTnLst>
                                </p:cTn>
                              </p:par>
                            </p:childTnLst>
                          </p:cTn>
                        </p:par>
                      </p:childTnLst>
                    </p:cTn>
                  </p:par>
                </p:childTnLst>
              </p:cTn>
              <p:nextCondLst>
                <p:cond evt="onClick" delay="0">
                  <p:tgtEl>
                    <p:spTgt spid="2131"/>
                  </p:tgtEl>
                </p:cond>
              </p:nextCondLst>
            </p:seq>
            <p:seq concurrent="1" nextAc="seek">
              <p:cTn id="116" restart="whenNotActive" fill="hold" evtFilter="cancelBubble" nodeType="interactiveSeq">
                <p:stCondLst>
                  <p:cond evt="onClick" delay="0">
                    <p:tgtEl>
                      <p:spTgt spid="2132"/>
                    </p:tgtEl>
                  </p:cond>
                </p:stCondLst>
                <p:endSync evt="end" delay="0">
                  <p:rtn val="all"/>
                </p:endSync>
                <p:childTnLst>
                  <p:par>
                    <p:cTn id="117" fill="hold">
                      <p:stCondLst>
                        <p:cond delay="0"/>
                      </p:stCondLst>
                      <p:childTnLst>
                        <p:par>
                          <p:cTn id="118" fill="hold">
                            <p:stCondLst>
                              <p:cond delay="0"/>
                            </p:stCondLst>
                            <p:childTnLst>
                              <p:par>
                                <p:cTn id="119" presetID="10" presetClass="exit" presetSubtype="0" fill="hold" grpId="0" nodeType="clickEffect">
                                  <p:stCondLst>
                                    <p:cond delay="0"/>
                                  </p:stCondLst>
                                  <p:childTnLst>
                                    <p:animEffect transition="out" filter="fade">
                                      <p:cBhvr>
                                        <p:cTn id="120" dur="500"/>
                                        <p:tgtEl>
                                          <p:spTgt spid="2132"/>
                                        </p:tgtEl>
                                      </p:cBhvr>
                                    </p:animEffect>
                                    <p:set>
                                      <p:cBhvr>
                                        <p:cTn id="121" dur="1" fill="hold">
                                          <p:stCondLst>
                                            <p:cond delay="499"/>
                                          </p:stCondLst>
                                        </p:cTn>
                                        <p:tgtEl>
                                          <p:spTgt spid="2132"/>
                                        </p:tgtEl>
                                        <p:attrNameLst>
                                          <p:attrName>style.visibility</p:attrName>
                                        </p:attrNameLst>
                                      </p:cBhvr>
                                      <p:to>
                                        <p:strVal val="hidden"/>
                                      </p:to>
                                    </p:set>
                                  </p:childTnLst>
                                </p:cTn>
                              </p:par>
                            </p:childTnLst>
                          </p:cTn>
                        </p:par>
                      </p:childTnLst>
                    </p:cTn>
                  </p:par>
                </p:childTnLst>
              </p:cTn>
              <p:nextCondLst>
                <p:cond evt="onClick" delay="0">
                  <p:tgtEl>
                    <p:spTgt spid="2132"/>
                  </p:tgtEl>
                </p:cond>
              </p:nextCondLst>
            </p:seq>
            <p:seq concurrent="1" nextAc="seek">
              <p:cTn id="122" restart="whenNotActive" fill="hold" evtFilter="cancelBubble" nodeType="interactiveSeq">
                <p:stCondLst>
                  <p:cond evt="onClick" delay="0">
                    <p:tgtEl>
                      <p:spTgt spid="2133"/>
                    </p:tgtEl>
                  </p:cond>
                </p:stCondLst>
                <p:endSync evt="end" delay="0">
                  <p:rtn val="all"/>
                </p:endSync>
                <p:childTnLst>
                  <p:par>
                    <p:cTn id="123" fill="hold">
                      <p:stCondLst>
                        <p:cond delay="0"/>
                      </p:stCondLst>
                      <p:childTnLst>
                        <p:par>
                          <p:cTn id="124" fill="hold">
                            <p:stCondLst>
                              <p:cond delay="0"/>
                            </p:stCondLst>
                            <p:childTnLst>
                              <p:par>
                                <p:cTn id="125" presetID="10" presetClass="exit" presetSubtype="0" fill="hold" grpId="0" nodeType="clickEffect">
                                  <p:stCondLst>
                                    <p:cond delay="0"/>
                                  </p:stCondLst>
                                  <p:childTnLst>
                                    <p:animEffect transition="out" filter="fade">
                                      <p:cBhvr>
                                        <p:cTn id="126" dur="500"/>
                                        <p:tgtEl>
                                          <p:spTgt spid="2133"/>
                                        </p:tgtEl>
                                      </p:cBhvr>
                                    </p:animEffect>
                                    <p:set>
                                      <p:cBhvr>
                                        <p:cTn id="127" dur="1" fill="hold">
                                          <p:stCondLst>
                                            <p:cond delay="499"/>
                                          </p:stCondLst>
                                        </p:cTn>
                                        <p:tgtEl>
                                          <p:spTgt spid="2133"/>
                                        </p:tgtEl>
                                        <p:attrNameLst>
                                          <p:attrName>style.visibility</p:attrName>
                                        </p:attrNameLst>
                                      </p:cBhvr>
                                      <p:to>
                                        <p:strVal val="hidden"/>
                                      </p:to>
                                    </p:set>
                                  </p:childTnLst>
                                </p:cTn>
                              </p:par>
                            </p:childTnLst>
                          </p:cTn>
                        </p:par>
                      </p:childTnLst>
                    </p:cTn>
                  </p:par>
                </p:childTnLst>
              </p:cTn>
              <p:nextCondLst>
                <p:cond evt="onClick" delay="0">
                  <p:tgtEl>
                    <p:spTgt spid="2133"/>
                  </p:tgtEl>
                </p:cond>
              </p:nextCondLst>
            </p:seq>
            <p:seq concurrent="1" nextAc="seek">
              <p:cTn id="128" restart="whenNotActive" fill="hold" evtFilter="cancelBubble" nodeType="interactiveSeq">
                <p:stCondLst>
                  <p:cond evt="onClick" delay="0">
                    <p:tgtEl>
                      <p:spTgt spid="2134"/>
                    </p:tgtEl>
                  </p:cond>
                </p:stCondLst>
                <p:endSync evt="end" delay="0">
                  <p:rtn val="all"/>
                </p:endSync>
                <p:childTnLst>
                  <p:par>
                    <p:cTn id="129" fill="hold">
                      <p:stCondLst>
                        <p:cond delay="0"/>
                      </p:stCondLst>
                      <p:childTnLst>
                        <p:par>
                          <p:cTn id="130" fill="hold">
                            <p:stCondLst>
                              <p:cond delay="0"/>
                            </p:stCondLst>
                            <p:childTnLst>
                              <p:par>
                                <p:cTn id="131" presetID="10" presetClass="exit" presetSubtype="0" fill="hold" grpId="0" nodeType="clickEffect">
                                  <p:stCondLst>
                                    <p:cond delay="0"/>
                                  </p:stCondLst>
                                  <p:childTnLst>
                                    <p:animEffect transition="out" filter="fade">
                                      <p:cBhvr>
                                        <p:cTn id="132" dur="500"/>
                                        <p:tgtEl>
                                          <p:spTgt spid="2134"/>
                                        </p:tgtEl>
                                      </p:cBhvr>
                                    </p:animEffect>
                                    <p:set>
                                      <p:cBhvr>
                                        <p:cTn id="133" dur="1" fill="hold">
                                          <p:stCondLst>
                                            <p:cond delay="499"/>
                                          </p:stCondLst>
                                        </p:cTn>
                                        <p:tgtEl>
                                          <p:spTgt spid="2134"/>
                                        </p:tgtEl>
                                        <p:attrNameLst>
                                          <p:attrName>style.visibility</p:attrName>
                                        </p:attrNameLst>
                                      </p:cBhvr>
                                      <p:to>
                                        <p:strVal val="hidden"/>
                                      </p:to>
                                    </p:set>
                                  </p:childTnLst>
                                </p:cTn>
                              </p:par>
                            </p:childTnLst>
                          </p:cTn>
                        </p:par>
                      </p:childTnLst>
                    </p:cTn>
                  </p:par>
                </p:childTnLst>
              </p:cTn>
              <p:nextCondLst>
                <p:cond evt="onClick" delay="0">
                  <p:tgtEl>
                    <p:spTgt spid="2134"/>
                  </p:tgtEl>
                </p:cond>
              </p:nextCondLst>
            </p:seq>
            <p:seq concurrent="1" nextAc="seek">
              <p:cTn id="134" restart="whenNotActive" fill="hold" evtFilter="cancelBubble" nodeType="interactiveSeq">
                <p:stCondLst>
                  <p:cond evt="onClick" delay="0">
                    <p:tgtEl>
                      <p:spTgt spid="2135"/>
                    </p:tgtEl>
                  </p:cond>
                </p:stCondLst>
                <p:endSync evt="end" delay="0">
                  <p:rtn val="all"/>
                </p:endSync>
                <p:childTnLst>
                  <p:par>
                    <p:cTn id="135" fill="hold">
                      <p:stCondLst>
                        <p:cond delay="0"/>
                      </p:stCondLst>
                      <p:childTnLst>
                        <p:par>
                          <p:cTn id="136" fill="hold">
                            <p:stCondLst>
                              <p:cond delay="0"/>
                            </p:stCondLst>
                            <p:childTnLst>
                              <p:par>
                                <p:cTn id="137" presetID="10" presetClass="exit" presetSubtype="0" fill="hold" grpId="0" nodeType="clickEffect">
                                  <p:stCondLst>
                                    <p:cond delay="0"/>
                                  </p:stCondLst>
                                  <p:childTnLst>
                                    <p:animEffect transition="out" filter="fade">
                                      <p:cBhvr>
                                        <p:cTn id="138" dur="500"/>
                                        <p:tgtEl>
                                          <p:spTgt spid="2135"/>
                                        </p:tgtEl>
                                      </p:cBhvr>
                                    </p:animEffect>
                                    <p:set>
                                      <p:cBhvr>
                                        <p:cTn id="139" dur="1" fill="hold">
                                          <p:stCondLst>
                                            <p:cond delay="499"/>
                                          </p:stCondLst>
                                        </p:cTn>
                                        <p:tgtEl>
                                          <p:spTgt spid="2135"/>
                                        </p:tgtEl>
                                        <p:attrNameLst>
                                          <p:attrName>style.visibility</p:attrName>
                                        </p:attrNameLst>
                                      </p:cBhvr>
                                      <p:to>
                                        <p:strVal val="hidden"/>
                                      </p:to>
                                    </p:set>
                                  </p:childTnLst>
                                </p:cTn>
                              </p:par>
                            </p:childTnLst>
                          </p:cTn>
                        </p:par>
                      </p:childTnLst>
                    </p:cTn>
                  </p:par>
                </p:childTnLst>
              </p:cTn>
              <p:nextCondLst>
                <p:cond evt="onClick" delay="0">
                  <p:tgtEl>
                    <p:spTgt spid="2135"/>
                  </p:tgtEl>
                </p:cond>
              </p:nextCondLst>
            </p:seq>
            <p:seq concurrent="1" nextAc="seek">
              <p:cTn id="140" restart="whenNotActive" fill="hold" evtFilter="cancelBubble" nodeType="interactiveSeq">
                <p:stCondLst>
                  <p:cond evt="onClick" delay="0">
                    <p:tgtEl>
                      <p:spTgt spid="2136"/>
                    </p:tgtEl>
                  </p:cond>
                </p:stCondLst>
                <p:endSync evt="end" delay="0">
                  <p:rtn val="all"/>
                </p:endSync>
                <p:childTnLst>
                  <p:par>
                    <p:cTn id="141" fill="hold">
                      <p:stCondLst>
                        <p:cond delay="0"/>
                      </p:stCondLst>
                      <p:childTnLst>
                        <p:par>
                          <p:cTn id="142" fill="hold">
                            <p:stCondLst>
                              <p:cond delay="0"/>
                            </p:stCondLst>
                            <p:childTnLst>
                              <p:par>
                                <p:cTn id="143" presetID="10" presetClass="exit" presetSubtype="0" fill="hold" grpId="0" nodeType="clickEffect">
                                  <p:stCondLst>
                                    <p:cond delay="0"/>
                                  </p:stCondLst>
                                  <p:childTnLst>
                                    <p:animEffect transition="out" filter="fade">
                                      <p:cBhvr>
                                        <p:cTn id="144" dur="500"/>
                                        <p:tgtEl>
                                          <p:spTgt spid="2136"/>
                                        </p:tgtEl>
                                      </p:cBhvr>
                                    </p:animEffect>
                                    <p:set>
                                      <p:cBhvr>
                                        <p:cTn id="145" dur="1" fill="hold">
                                          <p:stCondLst>
                                            <p:cond delay="499"/>
                                          </p:stCondLst>
                                        </p:cTn>
                                        <p:tgtEl>
                                          <p:spTgt spid="2136"/>
                                        </p:tgtEl>
                                        <p:attrNameLst>
                                          <p:attrName>style.visibility</p:attrName>
                                        </p:attrNameLst>
                                      </p:cBhvr>
                                      <p:to>
                                        <p:strVal val="hidden"/>
                                      </p:to>
                                    </p:set>
                                  </p:childTnLst>
                                </p:cTn>
                              </p:par>
                            </p:childTnLst>
                          </p:cTn>
                        </p:par>
                      </p:childTnLst>
                    </p:cTn>
                  </p:par>
                </p:childTnLst>
              </p:cTn>
              <p:nextCondLst>
                <p:cond evt="onClick" delay="0">
                  <p:tgtEl>
                    <p:spTgt spid="2136"/>
                  </p:tgtEl>
                </p:cond>
              </p:nextCondLst>
            </p:seq>
            <p:seq concurrent="1" nextAc="seek">
              <p:cTn id="146" restart="whenNotActive" fill="hold" evtFilter="cancelBubble" nodeType="interactiveSeq">
                <p:stCondLst>
                  <p:cond evt="onClick" delay="0">
                    <p:tgtEl>
                      <p:spTgt spid="2137"/>
                    </p:tgtEl>
                  </p:cond>
                </p:stCondLst>
                <p:endSync evt="end" delay="0">
                  <p:rtn val="all"/>
                </p:endSync>
                <p:childTnLst>
                  <p:par>
                    <p:cTn id="147" fill="hold">
                      <p:stCondLst>
                        <p:cond delay="0"/>
                      </p:stCondLst>
                      <p:childTnLst>
                        <p:par>
                          <p:cTn id="148" fill="hold">
                            <p:stCondLst>
                              <p:cond delay="0"/>
                            </p:stCondLst>
                            <p:childTnLst>
                              <p:par>
                                <p:cTn id="149" presetID="10" presetClass="exit" presetSubtype="0" fill="hold" grpId="0" nodeType="clickEffect">
                                  <p:stCondLst>
                                    <p:cond delay="0"/>
                                  </p:stCondLst>
                                  <p:childTnLst>
                                    <p:animEffect transition="out" filter="fade">
                                      <p:cBhvr>
                                        <p:cTn id="150" dur="500"/>
                                        <p:tgtEl>
                                          <p:spTgt spid="2137"/>
                                        </p:tgtEl>
                                      </p:cBhvr>
                                    </p:animEffect>
                                    <p:set>
                                      <p:cBhvr>
                                        <p:cTn id="151" dur="1" fill="hold">
                                          <p:stCondLst>
                                            <p:cond delay="499"/>
                                          </p:stCondLst>
                                        </p:cTn>
                                        <p:tgtEl>
                                          <p:spTgt spid="2137"/>
                                        </p:tgtEl>
                                        <p:attrNameLst>
                                          <p:attrName>style.visibility</p:attrName>
                                        </p:attrNameLst>
                                      </p:cBhvr>
                                      <p:to>
                                        <p:strVal val="hidden"/>
                                      </p:to>
                                    </p:set>
                                  </p:childTnLst>
                                </p:cTn>
                              </p:par>
                            </p:childTnLst>
                          </p:cTn>
                        </p:par>
                      </p:childTnLst>
                    </p:cTn>
                  </p:par>
                </p:childTnLst>
              </p:cTn>
              <p:nextCondLst>
                <p:cond evt="onClick" delay="0">
                  <p:tgtEl>
                    <p:spTgt spid="2137"/>
                  </p:tgtEl>
                </p:cond>
              </p:nextCondLst>
            </p:seq>
          </p:childTnLst>
        </p:cTn>
      </p:par>
    </p:tnLst>
    <p:bldLst>
      <p:bldP spid="2121" grpId="0" animBg="1"/>
      <p:bldP spid="2122" grpId="0" animBg="1"/>
      <p:bldP spid="2123" grpId="0" animBg="1"/>
      <p:bldP spid="2124" grpId="0" animBg="1"/>
      <p:bldP spid="2125" grpId="0" animBg="1"/>
      <p:bldP spid="2126" grpId="0" animBg="1"/>
      <p:bldP spid="2127" grpId="0" animBg="1"/>
      <p:bldP spid="2128" grpId="0" animBg="1"/>
      <p:bldP spid="2129" grpId="0" animBg="1"/>
      <p:bldP spid="2130" grpId="0" animBg="1"/>
      <p:bldP spid="2131" grpId="0" animBg="1"/>
      <p:bldP spid="2132" grpId="0" animBg="1"/>
      <p:bldP spid="2133" grpId="0" animBg="1"/>
      <p:bldP spid="2134" grpId="0" animBg="1"/>
      <p:bldP spid="2135" grpId="0" animBg="1"/>
      <p:bldP spid="2136" grpId="0" animBg="1"/>
      <p:bldP spid="2137" grpId="0" animBg="1"/>
      <p:bldP spid="2119" grpId="0" animBg="1"/>
      <p:bldP spid="2120" grpId="0" animBg="1"/>
      <p:bldP spid="2112" grpId="0" animBg="1"/>
      <p:bldP spid="2114" grpId="0" animBg="1"/>
      <p:bldP spid="2115" grpId="0" animBg="1"/>
      <p:bldP spid="2116" grpId="0" animBg="1"/>
      <p:bldP spid="2117" grpId="0" animBg="1"/>
      <p:bldP spid="2118"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spect="1" noChangeArrowheads="1"/>
          </p:cNvSpPr>
          <p:nvPr/>
        </p:nvSpPr>
        <p:spPr bwMode="auto">
          <a:xfrm>
            <a:off x="721360" y="548640"/>
            <a:ext cx="4968240" cy="2377440"/>
          </a:xfrm>
          <a:prstGeom prst="rect">
            <a:avLst/>
          </a:prstGeom>
          <a:solidFill>
            <a:schemeClr val="bg2">
              <a:lumMod val="50000"/>
            </a:schemeClr>
          </a:solidFill>
          <a:ln w="9525">
            <a:noFill/>
            <a:miter lim="800000"/>
            <a:headEnd/>
            <a:tailEnd/>
          </a:ln>
          <a:effectLst/>
        </p:spPr>
        <p:txBody>
          <a:bodyPr wrap="none"/>
          <a:lstStyle/>
          <a:p>
            <a:pPr algn="ctr">
              <a:defRPr/>
            </a:pPr>
            <a:r>
              <a:rPr lang="ru-RU" sz="3200" b="1" dirty="0">
                <a:solidFill>
                  <a:schemeClr val="bg1"/>
                </a:solidFill>
                <a:effectLst>
                  <a:outerShdw blurRad="38100" dist="38100" dir="2700000" algn="tl">
                    <a:srgbClr val="000000"/>
                  </a:outerShdw>
                </a:effectLst>
                <a:latin typeface="Arial" charset="0"/>
              </a:rPr>
              <a:t>Зимой греет, </a:t>
            </a:r>
            <a:endParaRPr lang="ru-RU" sz="3200" b="1" dirty="0" smtClean="0">
              <a:solidFill>
                <a:schemeClr val="bg1"/>
              </a:solidFill>
              <a:effectLst>
                <a:outerShdw blurRad="38100" dist="38100" dir="2700000" algn="tl">
                  <a:srgbClr val="000000"/>
                </a:outerShdw>
              </a:effectLst>
              <a:latin typeface="Arial" charset="0"/>
            </a:endParaRPr>
          </a:p>
          <a:p>
            <a:pPr algn="ctr">
              <a:defRPr/>
            </a:pPr>
            <a:r>
              <a:rPr lang="ru-RU" sz="3200" b="1" dirty="0" smtClean="0">
                <a:solidFill>
                  <a:schemeClr val="bg1"/>
                </a:solidFill>
                <a:effectLst>
                  <a:outerShdw blurRad="38100" dist="38100" dir="2700000" algn="tl">
                    <a:srgbClr val="000000"/>
                  </a:outerShdw>
                </a:effectLst>
                <a:latin typeface="Arial" charset="0"/>
              </a:rPr>
              <a:t>весной </a:t>
            </a:r>
            <a:r>
              <a:rPr lang="ru-RU" sz="3200" b="1" dirty="0">
                <a:solidFill>
                  <a:schemeClr val="bg1"/>
                </a:solidFill>
                <a:effectLst>
                  <a:outerShdw blurRad="38100" dist="38100" dir="2700000" algn="tl">
                    <a:srgbClr val="000000"/>
                  </a:outerShdw>
                </a:effectLst>
                <a:latin typeface="Arial" charset="0"/>
              </a:rPr>
              <a:t>тлеет.</a:t>
            </a:r>
          </a:p>
          <a:p>
            <a:pPr algn="ctr">
              <a:defRPr/>
            </a:pPr>
            <a:r>
              <a:rPr lang="ru-RU" sz="3200" b="1" dirty="0">
                <a:solidFill>
                  <a:schemeClr val="bg1"/>
                </a:solidFill>
                <a:effectLst>
                  <a:outerShdw blurRad="38100" dist="38100" dir="2700000" algn="tl">
                    <a:srgbClr val="000000"/>
                  </a:outerShdw>
                </a:effectLst>
                <a:latin typeface="Arial" charset="0"/>
              </a:rPr>
              <a:t>Летом умирает</a:t>
            </a:r>
            <a:r>
              <a:rPr lang="ru-RU" sz="3200" b="1" dirty="0" smtClean="0">
                <a:solidFill>
                  <a:schemeClr val="bg1"/>
                </a:solidFill>
                <a:effectLst>
                  <a:outerShdw blurRad="38100" dist="38100" dir="2700000" algn="tl">
                    <a:srgbClr val="000000"/>
                  </a:outerShdw>
                </a:effectLst>
                <a:latin typeface="Arial" charset="0"/>
              </a:rPr>
              <a:t>,</a:t>
            </a:r>
          </a:p>
          <a:p>
            <a:pPr algn="ctr">
              <a:defRPr/>
            </a:pPr>
            <a:r>
              <a:rPr lang="ru-RU" sz="3200" b="1" dirty="0" smtClean="0">
                <a:solidFill>
                  <a:schemeClr val="bg1"/>
                </a:solidFill>
                <a:effectLst>
                  <a:outerShdw blurRad="38100" dist="38100" dir="2700000" algn="tl">
                    <a:srgbClr val="000000"/>
                  </a:outerShdw>
                </a:effectLst>
                <a:latin typeface="Arial" charset="0"/>
              </a:rPr>
              <a:t> </a:t>
            </a:r>
            <a:r>
              <a:rPr lang="ru-RU" sz="3200" b="1" dirty="0">
                <a:solidFill>
                  <a:schemeClr val="bg1"/>
                </a:solidFill>
                <a:effectLst>
                  <a:outerShdw blurRad="38100" dist="38100" dir="2700000" algn="tl">
                    <a:srgbClr val="000000"/>
                  </a:outerShdw>
                </a:effectLst>
                <a:latin typeface="Arial" charset="0"/>
              </a:rPr>
              <a:t>осенью оживает.</a:t>
            </a:r>
          </a:p>
        </p:txBody>
      </p:sp>
      <p:sp>
        <p:nvSpPr>
          <p:cNvPr id="26627" name="Rectangle 3"/>
          <p:cNvSpPr>
            <a:spLocks noChangeAspect="1" noChangeArrowheads="1"/>
          </p:cNvSpPr>
          <p:nvPr/>
        </p:nvSpPr>
        <p:spPr bwMode="auto">
          <a:xfrm>
            <a:off x="1768158" y="5784261"/>
            <a:ext cx="2712720" cy="578243"/>
          </a:xfrm>
          <a:prstGeom prst="rect">
            <a:avLst/>
          </a:prstGeom>
          <a:solidFill>
            <a:schemeClr val="bg2">
              <a:lumMod val="50000"/>
            </a:schemeClr>
          </a:solidFill>
          <a:ln w="9525">
            <a:noFill/>
            <a:miter lim="800000"/>
            <a:headEnd/>
            <a:tailEnd/>
          </a:ln>
          <a:effectLst/>
        </p:spPr>
        <p:txBody>
          <a:bodyPr wrap="none" anchor="ctr"/>
          <a:lstStyle/>
          <a:p>
            <a:pPr algn="ctr">
              <a:defRPr/>
            </a:pPr>
            <a:r>
              <a:rPr lang="ru-RU" sz="3200" b="1" dirty="0">
                <a:solidFill>
                  <a:schemeClr val="bg1"/>
                </a:solidFill>
                <a:effectLst>
                  <a:outerShdw blurRad="38100" dist="38100" dir="2700000" algn="tl">
                    <a:srgbClr val="000000"/>
                  </a:outerShdw>
                </a:effectLst>
                <a:latin typeface="Georgia" panose="02040502050405020303" pitchFamily="18" charset="0"/>
              </a:rPr>
              <a:t>Снег</a:t>
            </a:r>
            <a:endParaRPr lang="en-US" sz="3200" b="1" dirty="0">
              <a:solidFill>
                <a:schemeClr val="bg1"/>
              </a:solidFill>
              <a:effectLst>
                <a:outerShdw blurRad="38100" dist="38100" dir="2700000" algn="tl">
                  <a:srgbClr val="000000"/>
                </a:outerShdw>
              </a:effectLst>
              <a:latin typeface="Georgia" panose="02040502050405020303" pitchFamily="18" charset="0"/>
            </a:endParaRPr>
          </a:p>
        </p:txBody>
      </p:sp>
      <p:sp>
        <p:nvSpPr>
          <p:cNvPr id="26628" name="Rectangle 4"/>
          <p:cNvSpPr>
            <a:spLocks noChangeArrowheads="1"/>
          </p:cNvSpPr>
          <p:nvPr/>
        </p:nvSpPr>
        <p:spPr bwMode="auto">
          <a:xfrm>
            <a:off x="2790190" y="3796665"/>
            <a:ext cx="3381375" cy="631825"/>
          </a:xfrm>
          <a:prstGeom prst="rect">
            <a:avLst/>
          </a:prstGeom>
          <a:noFill/>
          <a:ln w="9525">
            <a:noFill/>
            <a:miter lim="800000"/>
            <a:headEnd/>
            <a:tailEnd/>
          </a:ln>
          <a:effectLst/>
        </p:spPr>
        <p:txBody>
          <a:bodyPr wrap="none" anchor="ctr"/>
          <a:lstStyle/>
          <a:p>
            <a:pPr algn="ctr">
              <a:defRPr/>
            </a:pPr>
            <a:r>
              <a:rPr lang="ru-RU" sz="3600" b="1" dirty="0">
                <a:solidFill>
                  <a:srgbClr val="C00000"/>
                </a:solidFill>
                <a:effectLst>
                  <a:outerShdw blurRad="38100" dist="38100" dir="2700000" algn="tl">
                    <a:srgbClr val="C0C0C0"/>
                  </a:outerShdw>
                </a:effectLst>
                <a:latin typeface="Georgia" panose="02040502050405020303" pitchFamily="18" charset="0"/>
              </a:rPr>
              <a:t>Загадки </a:t>
            </a:r>
            <a:r>
              <a:rPr lang="en-US" sz="3600" b="1" dirty="0">
                <a:solidFill>
                  <a:srgbClr val="C00000"/>
                </a:solidFill>
                <a:latin typeface="Georgia" panose="02040502050405020303" pitchFamily="18" charset="0"/>
              </a:rPr>
              <a:t> </a:t>
            </a:r>
            <a:r>
              <a:rPr lang="ru-RU" sz="3600" b="1" dirty="0">
                <a:solidFill>
                  <a:srgbClr val="C00000"/>
                </a:solidFill>
                <a:latin typeface="Georgia" panose="02040502050405020303" pitchFamily="18" charset="0"/>
              </a:rPr>
              <a:t>за </a:t>
            </a:r>
            <a:r>
              <a:rPr lang="en-US" sz="3600" b="1" dirty="0">
                <a:solidFill>
                  <a:srgbClr val="C00000"/>
                </a:solidFill>
                <a:latin typeface="Georgia" panose="02040502050405020303" pitchFamily="18" charset="0"/>
              </a:rPr>
              <a:t>300</a:t>
            </a:r>
          </a:p>
        </p:txBody>
      </p:sp>
      <p:sp>
        <p:nvSpPr>
          <p:cNvPr id="26629" name="AutoShape 5">
            <a:hlinkClick r:id="rId3" action="ppaction://hlinksldjump"/>
          </p:cNvPr>
          <p:cNvSpPr>
            <a:spLocks noChangeArrowheads="1"/>
          </p:cNvSpPr>
          <p:nvPr/>
        </p:nvSpPr>
        <p:spPr bwMode="auto">
          <a:xfrm>
            <a:off x="7718425" y="6329363"/>
            <a:ext cx="1176338" cy="500062"/>
          </a:xfrm>
          <a:prstGeom prst="leftArrow">
            <a:avLst>
              <a:gd name="adj1" fmla="val 50000"/>
              <a:gd name="adj2" fmla="val 58810"/>
            </a:avLst>
          </a:prstGeom>
          <a:solidFill>
            <a:srgbClr val="FFCC00"/>
          </a:solidFill>
          <a:ln w="9525">
            <a:solidFill>
              <a:schemeClr val="tx1"/>
            </a:solidFill>
            <a:miter lim="800000"/>
            <a:headEnd/>
            <a:tailEnd/>
          </a:ln>
        </p:spPr>
        <p:txBody>
          <a:bodyPr wrap="none" anchor="ct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endParaRPr lang="ru-RU" altLang="ru-RU"/>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62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66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animBg="1"/>
      <p:bldP spid="26629"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spect="1" noChangeArrowheads="1"/>
          </p:cNvSpPr>
          <p:nvPr/>
        </p:nvSpPr>
        <p:spPr bwMode="auto">
          <a:xfrm>
            <a:off x="629919" y="636904"/>
            <a:ext cx="5811521" cy="2776855"/>
          </a:xfrm>
          <a:prstGeom prst="rect">
            <a:avLst/>
          </a:prstGeom>
          <a:solidFill>
            <a:schemeClr val="bg2">
              <a:lumMod val="50000"/>
            </a:schemeClr>
          </a:solidFill>
          <a:ln w="9525">
            <a:noFill/>
            <a:miter lim="800000"/>
            <a:headEnd/>
            <a:tailEnd/>
          </a:ln>
          <a:effectLst/>
        </p:spPr>
        <p:txBody>
          <a:bodyPr wrap="none"/>
          <a:lstStyle/>
          <a:p>
            <a:pPr algn="ctr">
              <a:defRPr/>
            </a:pPr>
            <a:r>
              <a:rPr lang="ru-RU" sz="3200" b="1" dirty="0">
                <a:solidFill>
                  <a:schemeClr val="bg1"/>
                </a:solidFill>
                <a:effectLst>
                  <a:outerShdw blurRad="38100" dist="38100" dir="2700000" algn="tl">
                    <a:srgbClr val="000000"/>
                  </a:outerShdw>
                </a:effectLst>
                <a:latin typeface="Georgia" panose="02040502050405020303" pitchFamily="18" charset="0"/>
              </a:rPr>
              <a:t>Меня никто не видит,</a:t>
            </a:r>
          </a:p>
          <a:p>
            <a:pPr algn="ctr">
              <a:defRPr/>
            </a:pPr>
            <a:r>
              <a:rPr lang="ru-RU" sz="3200" b="1" dirty="0">
                <a:solidFill>
                  <a:schemeClr val="bg1"/>
                </a:solidFill>
                <a:effectLst>
                  <a:outerShdw blurRad="38100" dist="38100" dir="2700000" algn="tl">
                    <a:srgbClr val="000000"/>
                  </a:outerShdw>
                </a:effectLst>
                <a:latin typeface="Georgia" panose="02040502050405020303" pitchFamily="18" charset="0"/>
              </a:rPr>
              <a:t> но всякий слышит.</a:t>
            </a:r>
          </a:p>
          <a:p>
            <a:pPr algn="ctr">
              <a:defRPr/>
            </a:pPr>
            <a:r>
              <a:rPr lang="ru-RU" sz="3200" b="1" dirty="0">
                <a:solidFill>
                  <a:schemeClr val="bg1"/>
                </a:solidFill>
                <a:effectLst>
                  <a:outerShdw blurRad="38100" dist="38100" dir="2700000" algn="tl">
                    <a:srgbClr val="000000"/>
                  </a:outerShdw>
                </a:effectLst>
                <a:latin typeface="Georgia" panose="02040502050405020303" pitchFamily="18" charset="0"/>
              </a:rPr>
              <a:t>А спутницу мою </a:t>
            </a:r>
            <a:endParaRPr lang="ru-RU" sz="3200" b="1" dirty="0" smtClean="0">
              <a:solidFill>
                <a:schemeClr val="bg1"/>
              </a:solidFill>
              <a:effectLst>
                <a:outerShdw blurRad="38100" dist="38100" dir="2700000" algn="tl">
                  <a:srgbClr val="000000"/>
                </a:outerShdw>
              </a:effectLst>
              <a:latin typeface="Georgia" panose="02040502050405020303" pitchFamily="18" charset="0"/>
            </a:endParaRPr>
          </a:p>
          <a:p>
            <a:pPr algn="ctr">
              <a:defRPr/>
            </a:pPr>
            <a:r>
              <a:rPr lang="ru-RU" sz="3200" b="1" dirty="0" smtClean="0">
                <a:solidFill>
                  <a:schemeClr val="bg1"/>
                </a:solidFill>
                <a:effectLst>
                  <a:outerShdw blurRad="38100" dist="38100" dir="2700000" algn="tl">
                    <a:srgbClr val="000000"/>
                  </a:outerShdw>
                </a:effectLst>
                <a:latin typeface="Georgia" panose="02040502050405020303" pitchFamily="18" charset="0"/>
              </a:rPr>
              <a:t>всяк </a:t>
            </a:r>
            <a:r>
              <a:rPr lang="ru-RU" sz="3200" b="1" dirty="0">
                <a:solidFill>
                  <a:schemeClr val="bg1"/>
                </a:solidFill>
                <a:effectLst>
                  <a:outerShdw blurRad="38100" dist="38100" dir="2700000" algn="tl">
                    <a:srgbClr val="000000"/>
                  </a:outerShdw>
                </a:effectLst>
                <a:latin typeface="Georgia" panose="02040502050405020303" pitchFamily="18" charset="0"/>
              </a:rPr>
              <a:t>может видеть, </a:t>
            </a:r>
          </a:p>
          <a:p>
            <a:pPr algn="ctr">
              <a:defRPr/>
            </a:pPr>
            <a:r>
              <a:rPr lang="ru-RU" sz="3200" b="1" dirty="0">
                <a:solidFill>
                  <a:schemeClr val="bg1"/>
                </a:solidFill>
                <a:effectLst>
                  <a:outerShdw blurRad="38100" dist="38100" dir="2700000" algn="tl">
                    <a:srgbClr val="000000"/>
                  </a:outerShdw>
                </a:effectLst>
                <a:latin typeface="Georgia" panose="02040502050405020303" pitchFamily="18" charset="0"/>
              </a:rPr>
              <a:t>Но никто не слышит.</a:t>
            </a:r>
          </a:p>
          <a:p>
            <a:pPr algn="ctr">
              <a:defRPr/>
            </a:pPr>
            <a:endParaRPr lang="ru-RU" sz="3200" b="1" dirty="0">
              <a:solidFill>
                <a:schemeClr val="bg1"/>
              </a:solidFill>
              <a:effectLst>
                <a:outerShdw blurRad="38100" dist="38100" dir="2700000" algn="tl">
                  <a:srgbClr val="000000"/>
                </a:outerShdw>
              </a:effectLst>
              <a:latin typeface="Arial" charset="0"/>
            </a:endParaRPr>
          </a:p>
        </p:txBody>
      </p:sp>
      <p:sp>
        <p:nvSpPr>
          <p:cNvPr id="27651" name="Rectangle 3"/>
          <p:cNvSpPr>
            <a:spLocks noChangeAspect="1" noChangeArrowheads="1"/>
          </p:cNvSpPr>
          <p:nvPr/>
        </p:nvSpPr>
        <p:spPr bwMode="auto">
          <a:xfrm>
            <a:off x="955358" y="5583849"/>
            <a:ext cx="3921760" cy="702899"/>
          </a:xfrm>
          <a:prstGeom prst="rect">
            <a:avLst/>
          </a:prstGeom>
          <a:solidFill>
            <a:schemeClr val="bg2">
              <a:lumMod val="50000"/>
            </a:schemeClr>
          </a:solidFill>
          <a:ln w="9525">
            <a:noFill/>
            <a:miter lim="800000"/>
            <a:headEnd/>
            <a:tailEnd/>
          </a:ln>
          <a:effectLst/>
        </p:spPr>
        <p:txBody>
          <a:bodyPr wrap="none" anchor="ctr"/>
          <a:lstStyle/>
          <a:p>
            <a:pPr algn="ctr">
              <a:defRPr/>
            </a:pPr>
            <a:r>
              <a:rPr lang="ru-RU" sz="3200" b="1" dirty="0">
                <a:solidFill>
                  <a:schemeClr val="bg1"/>
                </a:solidFill>
                <a:effectLst>
                  <a:outerShdw blurRad="38100" dist="38100" dir="2700000" algn="tl">
                    <a:srgbClr val="000000"/>
                  </a:outerShdw>
                </a:effectLst>
                <a:latin typeface="Georgia" panose="02040502050405020303" pitchFamily="18" charset="0"/>
              </a:rPr>
              <a:t>Гром и молния.</a:t>
            </a:r>
            <a:endParaRPr lang="en-US" sz="3200" b="1" dirty="0">
              <a:solidFill>
                <a:schemeClr val="bg1"/>
              </a:solidFill>
              <a:effectLst>
                <a:outerShdw blurRad="38100" dist="38100" dir="2700000" algn="tl">
                  <a:srgbClr val="000000"/>
                </a:outerShdw>
              </a:effectLst>
              <a:latin typeface="Georgia" panose="02040502050405020303" pitchFamily="18" charset="0"/>
            </a:endParaRPr>
          </a:p>
        </p:txBody>
      </p:sp>
      <p:sp>
        <p:nvSpPr>
          <p:cNvPr id="27652" name="Rectangle 4"/>
          <p:cNvSpPr>
            <a:spLocks noChangeArrowheads="1"/>
          </p:cNvSpPr>
          <p:nvPr/>
        </p:nvSpPr>
        <p:spPr bwMode="auto">
          <a:xfrm>
            <a:off x="2072640" y="3603625"/>
            <a:ext cx="4123373" cy="631825"/>
          </a:xfrm>
          <a:prstGeom prst="rect">
            <a:avLst/>
          </a:prstGeom>
          <a:noFill/>
          <a:ln w="9525">
            <a:noFill/>
            <a:miter lim="800000"/>
            <a:headEnd/>
            <a:tailEnd/>
          </a:ln>
          <a:effectLst/>
        </p:spPr>
        <p:txBody>
          <a:bodyPr wrap="none" anchor="ctr"/>
          <a:lstStyle/>
          <a:p>
            <a:pPr algn="ctr">
              <a:defRPr/>
            </a:pPr>
            <a:r>
              <a:rPr lang="ru-RU" sz="3200" b="1" dirty="0">
                <a:solidFill>
                  <a:srgbClr val="C00000"/>
                </a:solidFill>
                <a:effectLst>
                  <a:outerShdw blurRad="38100" dist="38100" dir="2700000" algn="tl">
                    <a:srgbClr val="C0C0C0"/>
                  </a:outerShdw>
                </a:effectLst>
                <a:latin typeface="Georgia" panose="02040502050405020303" pitchFamily="18" charset="0"/>
              </a:rPr>
              <a:t>Загадки </a:t>
            </a:r>
            <a:r>
              <a:rPr lang="en-US" sz="3200" b="1" dirty="0">
                <a:solidFill>
                  <a:srgbClr val="C00000"/>
                </a:solidFill>
                <a:latin typeface="Georgia" panose="02040502050405020303" pitchFamily="18" charset="0"/>
              </a:rPr>
              <a:t> </a:t>
            </a:r>
            <a:r>
              <a:rPr lang="ru-RU" sz="3200" b="1" dirty="0">
                <a:solidFill>
                  <a:srgbClr val="C00000"/>
                </a:solidFill>
                <a:latin typeface="Georgia" panose="02040502050405020303" pitchFamily="18" charset="0"/>
              </a:rPr>
              <a:t>за </a:t>
            </a:r>
            <a:r>
              <a:rPr lang="en-US" sz="3200" b="1" dirty="0">
                <a:solidFill>
                  <a:srgbClr val="C00000"/>
                </a:solidFill>
                <a:latin typeface="Georgia" panose="02040502050405020303" pitchFamily="18" charset="0"/>
              </a:rPr>
              <a:t>400</a:t>
            </a:r>
          </a:p>
        </p:txBody>
      </p:sp>
      <p:sp>
        <p:nvSpPr>
          <p:cNvPr id="27653" name="AutoShape 5">
            <a:hlinkClick r:id="rId3" action="ppaction://hlinksldjump"/>
          </p:cNvPr>
          <p:cNvSpPr>
            <a:spLocks noChangeArrowheads="1"/>
          </p:cNvSpPr>
          <p:nvPr/>
        </p:nvSpPr>
        <p:spPr bwMode="auto">
          <a:xfrm>
            <a:off x="7718425" y="6329363"/>
            <a:ext cx="1176338" cy="500062"/>
          </a:xfrm>
          <a:prstGeom prst="leftArrow">
            <a:avLst>
              <a:gd name="adj1" fmla="val 50000"/>
              <a:gd name="adj2" fmla="val 58810"/>
            </a:avLst>
          </a:prstGeom>
          <a:solidFill>
            <a:srgbClr val="FFCC00"/>
          </a:solidFill>
          <a:ln w="9525">
            <a:solidFill>
              <a:schemeClr val="tx1"/>
            </a:solidFill>
            <a:miter lim="800000"/>
            <a:headEnd/>
            <a:tailEnd/>
          </a:ln>
        </p:spPr>
        <p:txBody>
          <a:bodyPr wrap="none" anchor="ct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endParaRPr lang="ru-RU" altLang="ru-RU"/>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65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76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animBg="1"/>
      <p:bldP spid="27653"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spect="1" noChangeArrowheads="1"/>
          </p:cNvSpPr>
          <p:nvPr/>
        </p:nvSpPr>
        <p:spPr bwMode="auto">
          <a:xfrm>
            <a:off x="914400" y="625157"/>
            <a:ext cx="7567613" cy="1244283"/>
          </a:xfrm>
          <a:prstGeom prst="rect">
            <a:avLst/>
          </a:prstGeom>
          <a:solidFill>
            <a:schemeClr val="bg2">
              <a:lumMod val="50000"/>
            </a:schemeClr>
          </a:solidFill>
          <a:ln w="9525">
            <a:noFill/>
            <a:miter lim="800000"/>
            <a:headEnd/>
            <a:tailEnd/>
          </a:ln>
          <a:effectLst/>
        </p:spPr>
        <p:txBody>
          <a:bodyPr wrap="none"/>
          <a:lstStyle/>
          <a:p>
            <a:pPr algn="ctr">
              <a:defRPr/>
            </a:pPr>
            <a:r>
              <a:rPr lang="ru-RU" sz="3200" b="1" dirty="0">
                <a:solidFill>
                  <a:schemeClr val="bg1"/>
                </a:solidFill>
                <a:effectLst>
                  <a:outerShdw blurRad="38100" dist="38100" dir="2700000" algn="tl">
                    <a:srgbClr val="000000"/>
                  </a:outerShdw>
                </a:effectLst>
                <a:latin typeface="Arial" charset="0"/>
              </a:rPr>
              <a:t>У тебя есть, у меня есть,</a:t>
            </a:r>
          </a:p>
          <a:p>
            <a:pPr algn="ctr">
              <a:defRPr/>
            </a:pPr>
            <a:r>
              <a:rPr lang="ru-RU" sz="3200" b="1" dirty="0">
                <a:solidFill>
                  <a:schemeClr val="bg1"/>
                </a:solidFill>
                <a:effectLst>
                  <a:outerShdw blurRad="38100" dist="38100" dir="2700000" algn="tl">
                    <a:srgbClr val="000000"/>
                  </a:outerShdw>
                </a:effectLst>
                <a:latin typeface="Arial" charset="0"/>
              </a:rPr>
              <a:t>У дуба в поле, у рыбы в море?</a:t>
            </a:r>
            <a:endParaRPr lang="en-US" sz="3200" b="1" dirty="0">
              <a:solidFill>
                <a:schemeClr val="bg1"/>
              </a:solidFill>
              <a:effectLst>
                <a:outerShdw blurRad="38100" dist="38100" dir="2700000" algn="tl">
                  <a:srgbClr val="000000"/>
                </a:outerShdw>
              </a:effectLst>
              <a:latin typeface="Arial" charset="0"/>
            </a:endParaRPr>
          </a:p>
        </p:txBody>
      </p:sp>
      <p:sp>
        <p:nvSpPr>
          <p:cNvPr id="28675" name="Rectangle 3"/>
          <p:cNvSpPr>
            <a:spLocks noChangeAspect="1" noChangeArrowheads="1"/>
          </p:cNvSpPr>
          <p:nvPr/>
        </p:nvSpPr>
        <p:spPr bwMode="auto">
          <a:xfrm rot="10800000" flipV="1">
            <a:off x="914400" y="5405120"/>
            <a:ext cx="4490720" cy="780400"/>
          </a:xfrm>
          <a:prstGeom prst="rect">
            <a:avLst/>
          </a:prstGeom>
          <a:solidFill>
            <a:schemeClr val="bg2">
              <a:lumMod val="50000"/>
            </a:schemeClr>
          </a:solidFill>
          <a:ln w="9525">
            <a:noFill/>
            <a:miter lim="800000"/>
            <a:headEnd/>
            <a:tailEnd/>
          </a:ln>
          <a:effectLst/>
        </p:spPr>
        <p:txBody>
          <a:bodyPr wrap="none" anchor="ctr"/>
          <a:lstStyle/>
          <a:p>
            <a:pPr algn="ctr">
              <a:defRPr/>
            </a:pPr>
            <a:r>
              <a:rPr lang="ru-RU" sz="4000" b="1" dirty="0">
                <a:solidFill>
                  <a:schemeClr val="bg1"/>
                </a:solidFill>
                <a:effectLst>
                  <a:outerShdw blurRad="38100" dist="38100" dir="2700000" algn="tl">
                    <a:srgbClr val="000000"/>
                  </a:outerShdw>
                </a:effectLst>
                <a:latin typeface="Arial" charset="0"/>
              </a:rPr>
              <a:t>Тень</a:t>
            </a:r>
            <a:endParaRPr lang="en-US" sz="4000" b="1" dirty="0">
              <a:solidFill>
                <a:schemeClr val="bg1"/>
              </a:solidFill>
              <a:effectLst>
                <a:outerShdw blurRad="38100" dist="38100" dir="2700000" algn="tl">
                  <a:srgbClr val="000000"/>
                </a:outerShdw>
              </a:effectLst>
              <a:latin typeface="Arial" charset="0"/>
            </a:endParaRPr>
          </a:p>
        </p:txBody>
      </p:sp>
      <p:sp>
        <p:nvSpPr>
          <p:cNvPr id="28676" name="Rectangle 4"/>
          <p:cNvSpPr>
            <a:spLocks noChangeArrowheads="1"/>
          </p:cNvSpPr>
          <p:nvPr/>
        </p:nvSpPr>
        <p:spPr bwMode="auto">
          <a:xfrm>
            <a:off x="2916238" y="2790825"/>
            <a:ext cx="3381375" cy="631825"/>
          </a:xfrm>
          <a:prstGeom prst="rect">
            <a:avLst/>
          </a:prstGeom>
          <a:noFill/>
          <a:ln w="9525">
            <a:noFill/>
            <a:miter lim="800000"/>
            <a:headEnd/>
            <a:tailEnd/>
          </a:ln>
          <a:effectLst/>
        </p:spPr>
        <p:txBody>
          <a:bodyPr wrap="none" anchor="ctr"/>
          <a:lstStyle/>
          <a:p>
            <a:pPr algn="ctr">
              <a:defRPr/>
            </a:pPr>
            <a:r>
              <a:rPr lang="ru-RU" sz="3600" b="1" dirty="0">
                <a:solidFill>
                  <a:srgbClr val="C00000"/>
                </a:solidFill>
                <a:effectLst>
                  <a:outerShdw blurRad="38100" dist="38100" dir="2700000" algn="tl">
                    <a:srgbClr val="C0C0C0"/>
                  </a:outerShdw>
                </a:effectLst>
                <a:latin typeface="Arial" charset="0"/>
              </a:rPr>
              <a:t>Загадки  </a:t>
            </a:r>
            <a:r>
              <a:rPr lang="ru-RU" sz="3600" dirty="0">
                <a:solidFill>
                  <a:srgbClr val="C00000"/>
                </a:solidFill>
                <a:latin typeface="Impact" pitchFamily="34" charset="0"/>
              </a:rPr>
              <a:t>за </a:t>
            </a:r>
            <a:r>
              <a:rPr lang="en-US" sz="3600" dirty="0">
                <a:solidFill>
                  <a:srgbClr val="C00000"/>
                </a:solidFill>
                <a:latin typeface="Impact" pitchFamily="34" charset="0"/>
              </a:rPr>
              <a:t>500</a:t>
            </a:r>
          </a:p>
        </p:txBody>
      </p:sp>
      <p:sp>
        <p:nvSpPr>
          <p:cNvPr id="28677" name="AutoShape 5">
            <a:hlinkClick r:id="rId3" action="ppaction://hlinksldjump"/>
          </p:cNvPr>
          <p:cNvSpPr>
            <a:spLocks noChangeArrowheads="1"/>
          </p:cNvSpPr>
          <p:nvPr/>
        </p:nvSpPr>
        <p:spPr bwMode="auto">
          <a:xfrm>
            <a:off x="7718425" y="6329363"/>
            <a:ext cx="1176338" cy="500062"/>
          </a:xfrm>
          <a:prstGeom prst="leftArrow">
            <a:avLst>
              <a:gd name="adj1" fmla="val 50000"/>
              <a:gd name="adj2" fmla="val 58810"/>
            </a:avLst>
          </a:prstGeom>
          <a:solidFill>
            <a:srgbClr val="FFCC00"/>
          </a:solidFill>
          <a:ln w="9525">
            <a:solidFill>
              <a:schemeClr val="tx1"/>
            </a:solidFill>
            <a:miter lim="800000"/>
            <a:headEnd/>
            <a:tailEnd/>
          </a:ln>
        </p:spPr>
        <p:txBody>
          <a:bodyPr wrap="none" anchor="ct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endParaRPr lang="ru-RU" altLang="ru-RU"/>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67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86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animBg="1"/>
      <p:bldP spid="28677"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ChangeAspect="1" noChangeArrowheads="1"/>
          </p:cNvSpPr>
          <p:nvPr/>
        </p:nvSpPr>
        <p:spPr bwMode="auto">
          <a:xfrm>
            <a:off x="2853062" y="349566"/>
            <a:ext cx="6130273" cy="1397954"/>
          </a:xfrm>
          <a:prstGeom prst="rect">
            <a:avLst/>
          </a:prstGeom>
          <a:solidFill>
            <a:schemeClr val="bg2">
              <a:lumMod val="50000"/>
            </a:schemeClr>
          </a:solidFill>
          <a:ln w="9525">
            <a:noFill/>
            <a:miter lim="800000"/>
            <a:headEnd/>
            <a:tailEnd/>
          </a:ln>
          <a:effectLst/>
        </p:spPr>
        <p:txBody>
          <a:bodyPr wrap="none"/>
          <a:lstStyle/>
          <a:p>
            <a:pPr algn="ctr">
              <a:defRPr/>
            </a:pPr>
            <a:r>
              <a:rPr lang="ru-RU" sz="3200" b="1" dirty="0" smtClean="0">
                <a:solidFill>
                  <a:schemeClr val="bg1"/>
                </a:solidFill>
                <a:effectLst>
                  <a:outerShdw blurRad="38100" dist="38100" dir="2700000" algn="tl">
                    <a:srgbClr val="000000"/>
                  </a:outerShdw>
                </a:effectLst>
                <a:latin typeface="Arial" charset="0"/>
              </a:rPr>
              <a:t>Определите цену деления </a:t>
            </a:r>
          </a:p>
          <a:p>
            <a:pPr algn="ctr">
              <a:defRPr/>
            </a:pPr>
            <a:r>
              <a:rPr lang="ru-RU" sz="3200" b="1" dirty="0" smtClean="0">
                <a:solidFill>
                  <a:schemeClr val="bg1"/>
                </a:solidFill>
                <a:effectLst>
                  <a:outerShdw blurRad="38100" dist="38100" dir="2700000" algn="tl">
                    <a:srgbClr val="000000"/>
                  </a:outerShdw>
                </a:effectLst>
                <a:latin typeface="Arial" charset="0"/>
              </a:rPr>
              <a:t>этого прибора</a:t>
            </a:r>
            <a:endParaRPr lang="ru-RU" sz="3200" b="1" dirty="0">
              <a:solidFill>
                <a:schemeClr val="bg1"/>
              </a:solidFill>
              <a:effectLst>
                <a:outerShdw blurRad="38100" dist="38100" dir="2700000" algn="tl">
                  <a:srgbClr val="000000"/>
                </a:outerShdw>
              </a:effectLst>
              <a:latin typeface="Arial" charset="0"/>
            </a:endParaRPr>
          </a:p>
          <a:p>
            <a:pPr algn="ctr">
              <a:defRPr/>
            </a:pPr>
            <a:endParaRPr lang="en-US" sz="4000" b="1" dirty="0">
              <a:solidFill>
                <a:schemeClr val="bg1"/>
              </a:solidFill>
              <a:effectLst>
                <a:outerShdw blurRad="38100" dist="38100" dir="2700000" algn="tl">
                  <a:srgbClr val="000000"/>
                </a:outerShdw>
              </a:effectLst>
              <a:latin typeface="Arial" charset="0"/>
            </a:endParaRPr>
          </a:p>
        </p:txBody>
      </p:sp>
      <p:sp>
        <p:nvSpPr>
          <p:cNvPr id="29699" name="Rectangle 3"/>
          <p:cNvSpPr>
            <a:spLocks noChangeAspect="1" noChangeArrowheads="1"/>
          </p:cNvSpPr>
          <p:nvPr/>
        </p:nvSpPr>
        <p:spPr bwMode="auto">
          <a:xfrm>
            <a:off x="3139440" y="5277142"/>
            <a:ext cx="3200400" cy="862037"/>
          </a:xfrm>
          <a:prstGeom prst="rect">
            <a:avLst/>
          </a:prstGeom>
          <a:solidFill>
            <a:schemeClr val="bg2">
              <a:lumMod val="50000"/>
            </a:schemeClr>
          </a:solidFill>
          <a:ln w="9525">
            <a:noFill/>
            <a:miter lim="800000"/>
            <a:headEnd/>
            <a:tailEnd/>
          </a:ln>
          <a:effectLst/>
        </p:spPr>
        <p:txBody>
          <a:bodyPr wrap="none" anchor="ctr"/>
          <a:lstStyle/>
          <a:p>
            <a:pPr algn="ctr">
              <a:defRPr/>
            </a:pPr>
            <a:r>
              <a:rPr lang="ru-RU" sz="3600" b="1" dirty="0" smtClean="0">
                <a:solidFill>
                  <a:schemeClr val="bg1"/>
                </a:solidFill>
                <a:effectLst>
                  <a:outerShdw blurRad="38100" dist="38100" dir="2700000" algn="tl">
                    <a:srgbClr val="000000"/>
                  </a:outerShdw>
                </a:effectLst>
                <a:latin typeface="Arial" charset="0"/>
              </a:rPr>
              <a:t>0,5 мл</a:t>
            </a:r>
            <a:endParaRPr lang="en-US" sz="3600" b="1" dirty="0">
              <a:solidFill>
                <a:schemeClr val="bg1"/>
              </a:solidFill>
              <a:effectLst>
                <a:outerShdw blurRad="38100" dist="38100" dir="2700000" algn="tl">
                  <a:srgbClr val="000000"/>
                </a:outerShdw>
              </a:effectLst>
              <a:latin typeface="Arial" charset="0"/>
            </a:endParaRPr>
          </a:p>
        </p:txBody>
      </p:sp>
      <p:sp>
        <p:nvSpPr>
          <p:cNvPr id="29700" name="Rectangle 4"/>
          <p:cNvSpPr>
            <a:spLocks noChangeArrowheads="1"/>
          </p:cNvSpPr>
          <p:nvPr/>
        </p:nvSpPr>
        <p:spPr bwMode="auto">
          <a:xfrm>
            <a:off x="3383280" y="3093401"/>
            <a:ext cx="5069840" cy="631825"/>
          </a:xfrm>
          <a:prstGeom prst="rect">
            <a:avLst/>
          </a:prstGeom>
          <a:noFill/>
          <a:ln w="9525">
            <a:noFill/>
            <a:miter lim="800000"/>
            <a:headEnd/>
            <a:tailEnd/>
          </a:ln>
          <a:effectLst/>
        </p:spPr>
        <p:txBody>
          <a:bodyPr wrap="none" anchor="ctr"/>
          <a:lstStyle/>
          <a:p>
            <a:pPr algn="ctr">
              <a:defRPr/>
            </a:pPr>
            <a:r>
              <a:rPr lang="ru-RU" sz="3600" b="1" dirty="0" smtClean="0">
                <a:solidFill>
                  <a:srgbClr val="C00000"/>
                </a:solidFill>
                <a:effectLst>
                  <a:outerShdw blurRad="38100" dist="38100" dir="2700000" algn="tl">
                    <a:srgbClr val="C0C0C0"/>
                  </a:outerShdw>
                </a:effectLst>
                <a:latin typeface="Arial" charset="0"/>
              </a:rPr>
              <a:t>Семь раз отмерь</a:t>
            </a:r>
            <a:r>
              <a:rPr lang="en-US" sz="3600" dirty="0" smtClean="0">
                <a:solidFill>
                  <a:srgbClr val="C00000"/>
                </a:solidFill>
                <a:latin typeface="Impact" pitchFamily="34" charset="0"/>
              </a:rPr>
              <a:t> </a:t>
            </a:r>
            <a:r>
              <a:rPr lang="ru-RU" sz="3600" dirty="0">
                <a:solidFill>
                  <a:srgbClr val="C00000"/>
                </a:solidFill>
                <a:latin typeface="Impact" pitchFamily="34" charset="0"/>
              </a:rPr>
              <a:t>за </a:t>
            </a:r>
            <a:r>
              <a:rPr lang="en-US" sz="3600" dirty="0">
                <a:solidFill>
                  <a:srgbClr val="C00000"/>
                </a:solidFill>
                <a:latin typeface="Impact" pitchFamily="34" charset="0"/>
              </a:rPr>
              <a:t>100</a:t>
            </a:r>
          </a:p>
        </p:txBody>
      </p:sp>
      <p:sp>
        <p:nvSpPr>
          <p:cNvPr id="29701" name="AutoShape 5">
            <a:hlinkClick r:id="rId3" action="ppaction://hlinksldjump"/>
          </p:cNvPr>
          <p:cNvSpPr>
            <a:spLocks noChangeArrowheads="1"/>
          </p:cNvSpPr>
          <p:nvPr/>
        </p:nvSpPr>
        <p:spPr bwMode="auto">
          <a:xfrm>
            <a:off x="7718425" y="6329363"/>
            <a:ext cx="1176338" cy="500062"/>
          </a:xfrm>
          <a:prstGeom prst="leftArrow">
            <a:avLst>
              <a:gd name="adj1" fmla="val 50000"/>
              <a:gd name="adj2" fmla="val 58810"/>
            </a:avLst>
          </a:prstGeom>
          <a:solidFill>
            <a:srgbClr val="FFCC00"/>
          </a:solidFill>
          <a:ln w="9525">
            <a:solidFill>
              <a:schemeClr val="tx1"/>
            </a:solidFill>
            <a:miter lim="800000"/>
            <a:headEnd/>
            <a:tailEnd/>
          </a:ln>
        </p:spPr>
        <p:txBody>
          <a:bodyPr wrap="none" anchor="ct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endParaRPr lang="ru-RU" altLang="ru-RU"/>
          </a:p>
        </p:txBody>
      </p:sp>
      <p:pic>
        <p:nvPicPr>
          <p:cNvPr id="6" name="Picture 3" descr="E:\5.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841" y="463707"/>
            <a:ext cx="2386866" cy="525938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69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97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animBg="1"/>
      <p:bldP spid="29701"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ChangeAspect="1" noChangeArrowheads="1"/>
          </p:cNvSpPr>
          <p:nvPr/>
        </p:nvSpPr>
        <p:spPr bwMode="auto">
          <a:xfrm>
            <a:off x="762000" y="254000"/>
            <a:ext cx="7122160" cy="1168400"/>
          </a:xfrm>
          <a:prstGeom prst="rect">
            <a:avLst/>
          </a:prstGeom>
          <a:solidFill>
            <a:schemeClr val="bg2">
              <a:lumMod val="50000"/>
            </a:schemeClr>
          </a:solidFill>
          <a:ln w="9525">
            <a:noFill/>
            <a:miter lim="800000"/>
            <a:headEnd/>
            <a:tailEnd/>
          </a:ln>
          <a:effectLst/>
        </p:spPr>
        <p:txBody>
          <a:bodyPr wrap="none"/>
          <a:lstStyle/>
          <a:p>
            <a:pPr algn="ctr">
              <a:defRPr/>
            </a:pPr>
            <a:r>
              <a:rPr lang="ru-RU" sz="3200" b="1" dirty="0" smtClean="0">
                <a:solidFill>
                  <a:schemeClr val="bg1"/>
                </a:solidFill>
                <a:latin typeface="Georgia" panose="02040502050405020303" pitchFamily="18" charset="0"/>
              </a:rPr>
              <a:t>Какую температуру </a:t>
            </a:r>
          </a:p>
          <a:p>
            <a:pPr algn="ctr">
              <a:defRPr/>
            </a:pPr>
            <a:r>
              <a:rPr lang="ru-RU" sz="3200" b="1" dirty="0" smtClean="0">
                <a:solidFill>
                  <a:schemeClr val="bg1"/>
                </a:solidFill>
                <a:latin typeface="Georgia" panose="02040502050405020303" pitchFamily="18" charset="0"/>
              </a:rPr>
              <a:t>показывает термометр?</a:t>
            </a:r>
            <a:endParaRPr lang="ru-RU" sz="3200" b="1" dirty="0">
              <a:solidFill>
                <a:schemeClr val="bg1"/>
              </a:solidFill>
              <a:latin typeface="Georgia" panose="02040502050405020303" pitchFamily="18" charset="0"/>
            </a:endParaRPr>
          </a:p>
        </p:txBody>
      </p:sp>
      <p:sp>
        <p:nvSpPr>
          <p:cNvPr id="30723" name="Rectangle 3"/>
          <p:cNvSpPr>
            <a:spLocks noChangeAspect="1" noChangeArrowheads="1"/>
          </p:cNvSpPr>
          <p:nvPr/>
        </p:nvSpPr>
        <p:spPr bwMode="auto">
          <a:xfrm>
            <a:off x="1045646" y="5592774"/>
            <a:ext cx="2802772" cy="736589"/>
          </a:xfrm>
          <a:prstGeom prst="rect">
            <a:avLst/>
          </a:prstGeom>
          <a:solidFill>
            <a:schemeClr val="bg2">
              <a:lumMod val="50000"/>
            </a:schemeClr>
          </a:solidFill>
          <a:ln w="9525">
            <a:noFill/>
            <a:miter lim="800000"/>
            <a:headEnd/>
            <a:tailEnd/>
          </a:ln>
          <a:effectLst/>
        </p:spPr>
        <p:txBody>
          <a:bodyPr wrap="none" anchor="ctr"/>
          <a:lstStyle/>
          <a:p>
            <a:pPr algn="ctr">
              <a:defRPr/>
            </a:pPr>
            <a:r>
              <a:rPr lang="ru-RU" sz="3200" b="1" dirty="0" smtClean="0">
                <a:solidFill>
                  <a:schemeClr val="bg1"/>
                </a:solidFill>
                <a:effectLst>
                  <a:outerShdw blurRad="38100" dist="38100" dir="2700000" algn="tl">
                    <a:srgbClr val="000000"/>
                  </a:outerShdw>
                </a:effectLst>
                <a:latin typeface="Arial" charset="0"/>
              </a:rPr>
              <a:t>36,9</a:t>
            </a:r>
            <a:endParaRPr lang="en-US" sz="3200" b="1" dirty="0">
              <a:solidFill>
                <a:schemeClr val="bg1"/>
              </a:solidFill>
              <a:effectLst>
                <a:outerShdw blurRad="38100" dist="38100" dir="2700000" algn="tl">
                  <a:srgbClr val="000000"/>
                </a:outerShdw>
              </a:effectLst>
              <a:latin typeface="Arial" charset="0"/>
            </a:endParaRPr>
          </a:p>
        </p:txBody>
      </p:sp>
      <p:sp>
        <p:nvSpPr>
          <p:cNvPr id="30724" name="Rectangle 4"/>
          <p:cNvSpPr>
            <a:spLocks noChangeArrowheads="1"/>
          </p:cNvSpPr>
          <p:nvPr/>
        </p:nvSpPr>
        <p:spPr bwMode="auto">
          <a:xfrm>
            <a:off x="2201545" y="4120830"/>
            <a:ext cx="5405120" cy="836295"/>
          </a:xfrm>
          <a:prstGeom prst="rect">
            <a:avLst/>
          </a:prstGeom>
          <a:noFill/>
          <a:ln w="9525">
            <a:noFill/>
            <a:miter lim="800000"/>
            <a:headEnd/>
            <a:tailEnd/>
          </a:ln>
          <a:effectLst/>
        </p:spPr>
        <p:txBody>
          <a:bodyPr wrap="none" anchor="ctr"/>
          <a:lstStyle/>
          <a:p>
            <a:pPr algn="ctr">
              <a:defRPr/>
            </a:pPr>
            <a:r>
              <a:rPr lang="ru-RU" sz="3600" b="1" dirty="0" smtClean="0">
                <a:solidFill>
                  <a:srgbClr val="C00000"/>
                </a:solidFill>
                <a:effectLst>
                  <a:outerShdw blurRad="38100" dist="38100" dir="2700000" algn="tl">
                    <a:srgbClr val="C0C0C0"/>
                  </a:outerShdw>
                </a:effectLst>
                <a:latin typeface="Georgia" panose="02040502050405020303" pitchFamily="18" charset="0"/>
              </a:rPr>
              <a:t>Семь раз отмерь</a:t>
            </a:r>
            <a:r>
              <a:rPr lang="en-US" sz="3600" b="1" dirty="0" smtClean="0">
                <a:solidFill>
                  <a:srgbClr val="C00000"/>
                </a:solidFill>
                <a:latin typeface="Georgia" panose="02040502050405020303" pitchFamily="18" charset="0"/>
              </a:rPr>
              <a:t> </a:t>
            </a:r>
            <a:r>
              <a:rPr lang="ru-RU" sz="3600" b="1" dirty="0">
                <a:solidFill>
                  <a:srgbClr val="C00000"/>
                </a:solidFill>
                <a:latin typeface="Georgia" panose="02040502050405020303" pitchFamily="18" charset="0"/>
              </a:rPr>
              <a:t>за </a:t>
            </a:r>
            <a:r>
              <a:rPr lang="en-US" sz="3600" b="1" dirty="0">
                <a:solidFill>
                  <a:srgbClr val="C00000"/>
                </a:solidFill>
                <a:latin typeface="Georgia" panose="02040502050405020303" pitchFamily="18" charset="0"/>
              </a:rPr>
              <a:t>200</a:t>
            </a:r>
          </a:p>
        </p:txBody>
      </p:sp>
      <p:sp>
        <p:nvSpPr>
          <p:cNvPr id="30725" name="AutoShape 5">
            <a:hlinkClick r:id="rId3" action="ppaction://hlinksldjump"/>
          </p:cNvPr>
          <p:cNvSpPr>
            <a:spLocks noChangeArrowheads="1"/>
          </p:cNvSpPr>
          <p:nvPr/>
        </p:nvSpPr>
        <p:spPr bwMode="auto">
          <a:xfrm>
            <a:off x="7718425" y="6329363"/>
            <a:ext cx="1176338" cy="500062"/>
          </a:xfrm>
          <a:prstGeom prst="leftArrow">
            <a:avLst>
              <a:gd name="adj1" fmla="val 50000"/>
              <a:gd name="adj2" fmla="val 58810"/>
            </a:avLst>
          </a:prstGeom>
          <a:solidFill>
            <a:srgbClr val="FFCC00"/>
          </a:solidFill>
          <a:ln w="9525">
            <a:solidFill>
              <a:schemeClr val="tx1"/>
            </a:solidFill>
            <a:miter lim="800000"/>
            <a:headEnd/>
            <a:tailEnd/>
          </a:ln>
        </p:spPr>
        <p:txBody>
          <a:bodyPr wrap="none" anchor="ct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endParaRPr lang="ru-RU" altLang="ru-RU"/>
          </a:p>
        </p:txBody>
      </p:sp>
      <p:pic>
        <p:nvPicPr>
          <p:cNvPr id="7" name="Picture 1" descr="2 смстр-мед-терм"/>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5646" y="2008505"/>
            <a:ext cx="6974840" cy="1842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2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07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animBg="1"/>
      <p:bldP spid="30725"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ChangeAspect="1" noChangeArrowheads="1"/>
          </p:cNvSpPr>
          <p:nvPr/>
        </p:nvSpPr>
        <p:spPr bwMode="auto">
          <a:xfrm>
            <a:off x="365759" y="375920"/>
            <a:ext cx="8529003" cy="1544320"/>
          </a:xfrm>
          <a:prstGeom prst="rect">
            <a:avLst/>
          </a:prstGeom>
          <a:solidFill>
            <a:schemeClr val="bg2">
              <a:lumMod val="50000"/>
            </a:schemeClr>
          </a:solidFill>
          <a:ln w="9525">
            <a:noFill/>
            <a:miter lim="800000"/>
            <a:headEnd/>
            <a:tailEnd/>
          </a:ln>
          <a:effectLst/>
        </p:spPr>
        <p:txBody>
          <a:bodyPr wrap="none"/>
          <a:lstStyle/>
          <a:p>
            <a:pPr algn="ctr">
              <a:defRPr/>
            </a:pPr>
            <a:r>
              <a:rPr lang="ru-RU" sz="3200" b="1" dirty="0" smtClean="0">
                <a:solidFill>
                  <a:schemeClr val="bg1"/>
                </a:solidFill>
                <a:effectLst>
                  <a:outerShdw blurRad="38100" dist="38100" dir="2700000" algn="tl">
                    <a:srgbClr val="000000"/>
                  </a:outerShdw>
                </a:effectLst>
                <a:latin typeface="Georgia" panose="02040502050405020303" pitchFamily="18" charset="0"/>
              </a:rPr>
              <a:t>Единица измерения какой величины </a:t>
            </a:r>
          </a:p>
          <a:p>
            <a:pPr algn="ctr">
              <a:defRPr/>
            </a:pPr>
            <a:r>
              <a:rPr lang="ru-RU" sz="3200" b="1" dirty="0" smtClean="0">
                <a:solidFill>
                  <a:schemeClr val="bg1"/>
                </a:solidFill>
                <a:effectLst>
                  <a:outerShdw blurRad="38100" dist="38100" dir="2700000" algn="tl">
                    <a:srgbClr val="000000"/>
                  </a:outerShdw>
                </a:effectLst>
                <a:latin typeface="Georgia" panose="02040502050405020303" pitchFamily="18" charset="0"/>
              </a:rPr>
              <a:t>использована в выражении:</a:t>
            </a:r>
          </a:p>
          <a:p>
            <a:pPr algn="ctr">
              <a:defRPr/>
            </a:pPr>
            <a:r>
              <a:rPr lang="ru-RU" sz="3200" b="1" dirty="0" smtClean="0">
                <a:solidFill>
                  <a:schemeClr val="bg1"/>
                </a:solidFill>
                <a:effectLst>
                  <a:outerShdw blurRad="38100" dist="38100" dir="2700000" algn="tl">
                    <a:srgbClr val="000000"/>
                  </a:outerShdw>
                </a:effectLst>
                <a:latin typeface="Georgia" panose="02040502050405020303" pitchFamily="18" charset="0"/>
              </a:rPr>
              <a:t>« Мал золотник, да дорог»</a:t>
            </a:r>
            <a:endParaRPr lang="ru-RU" sz="3200" b="1" dirty="0">
              <a:solidFill>
                <a:schemeClr val="bg1"/>
              </a:solidFill>
              <a:effectLst>
                <a:outerShdw blurRad="38100" dist="38100" dir="2700000" algn="tl">
                  <a:srgbClr val="000000"/>
                </a:outerShdw>
              </a:effectLst>
              <a:latin typeface="Georgia" panose="02040502050405020303" pitchFamily="18" charset="0"/>
            </a:endParaRPr>
          </a:p>
          <a:p>
            <a:pPr algn="ctr">
              <a:defRPr/>
            </a:pPr>
            <a:endParaRPr lang="en-US" sz="4000" b="1" dirty="0">
              <a:solidFill>
                <a:schemeClr val="bg1"/>
              </a:solidFill>
              <a:effectLst>
                <a:outerShdw blurRad="38100" dist="38100" dir="2700000" algn="tl">
                  <a:srgbClr val="000000"/>
                </a:outerShdw>
              </a:effectLst>
              <a:latin typeface="Arial" charset="0"/>
            </a:endParaRPr>
          </a:p>
        </p:txBody>
      </p:sp>
      <p:sp>
        <p:nvSpPr>
          <p:cNvPr id="31747" name="Rectangle 3"/>
          <p:cNvSpPr>
            <a:spLocks noChangeAspect="1" noChangeArrowheads="1"/>
          </p:cNvSpPr>
          <p:nvPr/>
        </p:nvSpPr>
        <p:spPr bwMode="auto">
          <a:xfrm>
            <a:off x="579120" y="4668929"/>
            <a:ext cx="6238240" cy="1568994"/>
          </a:xfrm>
          <a:prstGeom prst="rect">
            <a:avLst/>
          </a:prstGeom>
          <a:solidFill>
            <a:schemeClr val="bg2">
              <a:lumMod val="50000"/>
            </a:schemeClr>
          </a:solidFill>
          <a:ln w="9525">
            <a:noFill/>
            <a:miter lim="800000"/>
            <a:headEnd/>
            <a:tailEnd/>
          </a:ln>
          <a:effectLst/>
        </p:spPr>
        <p:txBody>
          <a:bodyPr wrap="none" anchor="ctr"/>
          <a:lstStyle/>
          <a:p>
            <a:pPr algn="ctr">
              <a:defRPr/>
            </a:pPr>
            <a:r>
              <a:rPr lang="ru-RU" sz="2800" b="1" dirty="0" smtClean="0">
                <a:solidFill>
                  <a:schemeClr val="bg1"/>
                </a:solidFill>
                <a:effectLst>
                  <a:outerShdw blurRad="38100" dist="38100" dir="2700000" algn="tl">
                    <a:srgbClr val="000000"/>
                  </a:outerShdw>
                </a:effectLst>
                <a:latin typeface="Georgia" panose="02040502050405020303" pitchFamily="18" charset="0"/>
              </a:rPr>
              <a:t>«Золотник»- единица массы, </a:t>
            </a:r>
          </a:p>
          <a:p>
            <a:pPr algn="ctr">
              <a:defRPr/>
            </a:pPr>
            <a:r>
              <a:rPr lang="ru-RU" sz="2800" b="1" dirty="0" smtClean="0">
                <a:solidFill>
                  <a:schemeClr val="bg1"/>
                </a:solidFill>
                <a:effectLst>
                  <a:outerShdw blurRad="38100" dist="38100" dir="2700000" algn="tl">
                    <a:srgbClr val="000000"/>
                  </a:outerShdw>
                </a:effectLst>
                <a:latin typeface="Georgia" panose="02040502050405020303" pitchFamily="18" charset="0"/>
              </a:rPr>
              <a:t>равен 4 граммам</a:t>
            </a:r>
            <a:endParaRPr lang="en-US" sz="2800" b="1" dirty="0">
              <a:solidFill>
                <a:schemeClr val="bg1"/>
              </a:solidFill>
              <a:effectLst>
                <a:outerShdw blurRad="38100" dist="38100" dir="2700000" algn="tl">
                  <a:srgbClr val="000000"/>
                </a:outerShdw>
              </a:effectLst>
              <a:latin typeface="Georgia" panose="02040502050405020303" pitchFamily="18" charset="0"/>
            </a:endParaRPr>
          </a:p>
        </p:txBody>
      </p:sp>
      <p:sp>
        <p:nvSpPr>
          <p:cNvPr id="31748" name="Rectangle 4"/>
          <p:cNvSpPr>
            <a:spLocks noChangeArrowheads="1"/>
          </p:cNvSpPr>
          <p:nvPr/>
        </p:nvSpPr>
        <p:spPr bwMode="auto">
          <a:xfrm>
            <a:off x="1666240" y="2790825"/>
            <a:ext cx="5354320" cy="631825"/>
          </a:xfrm>
          <a:prstGeom prst="rect">
            <a:avLst/>
          </a:prstGeom>
          <a:noFill/>
          <a:ln w="9525">
            <a:noFill/>
            <a:miter lim="800000"/>
            <a:headEnd/>
            <a:tailEnd/>
          </a:ln>
          <a:effectLst/>
        </p:spPr>
        <p:txBody>
          <a:bodyPr wrap="none" anchor="ctr"/>
          <a:lstStyle/>
          <a:p>
            <a:pPr algn="ctr">
              <a:defRPr/>
            </a:pPr>
            <a:r>
              <a:rPr lang="ru-RU" sz="3200" b="1" dirty="0" smtClean="0">
                <a:solidFill>
                  <a:srgbClr val="C00000"/>
                </a:solidFill>
                <a:latin typeface="Georgia" panose="02040502050405020303" pitchFamily="18" charset="0"/>
              </a:rPr>
              <a:t>Семь раз отмерь </a:t>
            </a:r>
            <a:r>
              <a:rPr lang="en-US" sz="3200" b="1" dirty="0" smtClean="0">
                <a:solidFill>
                  <a:srgbClr val="C00000"/>
                </a:solidFill>
                <a:latin typeface="Georgia" panose="02040502050405020303" pitchFamily="18" charset="0"/>
              </a:rPr>
              <a:t> </a:t>
            </a:r>
            <a:r>
              <a:rPr lang="ru-RU" sz="3200" b="1" dirty="0">
                <a:solidFill>
                  <a:srgbClr val="C00000"/>
                </a:solidFill>
                <a:latin typeface="Georgia" panose="02040502050405020303" pitchFamily="18" charset="0"/>
              </a:rPr>
              <a:t>за </a:t>
            </a:r>
            <a:r>
              <a:rPr lang="en-US" sz="3200" b="1" dirty="0">
                <a:solidFill>
                  <a:srgbClr val="C00000"/>
                </a:solidFill>
                <a:latin typeface="Georgia" panose="02040502050405020303" pitchFamily="18" charset="0"/>
              </a:rPr>
              <a:t>300</a:t>
            </a:r>
          </a:p>
        </p:txBody>
      </p:sp>
      <p:sp>
        <p:nvSpPr>
          <p:cNvPr id="31749" name="AutoShape 5">
            <a:hlinkClick r:id="rId3" action="ppaction://hlinksldjump"/>
          </p:cNvPr>
          <p:cNvSpPr>
            <a:spLocks noChangeArrowheads="1"/>
          </p:cNvSpPr>
          <p:nvPr/>
        </p:nvSpPr>
        <p:spPr bwMode="auto">
          <a:xfrm>
            <a:off x="7718425" y="6329363"/>
            <a:ext cx="1176338" cy="500062"/>
          </a:xfrm>
          <a:prstGeom prst="leftArrow">
            <a:avLst>
              <a:gd name="adj1" fmla="val 50000"/>
              <a:gd name="adj2" fmla="val 58810"/>
            </a:avLst>
          </a:prstGeom>
          <a:solidFill>
            <a:srgbClr val="FFCC00"/>
          </a:solidFill>
          <a:ln w="9525">
            <a:solidFill>
              <a:schemeClr val="tx1"/>
            </a:solidFill>
            <a:miter lim="800000"/>
            <a:headEnd/>
            <a:tailEnd/>
          </a:ln>
        </p:spPr>
        <p:txBody>
          <a:bodyPr wrap="none" anchor="ct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endParaRPr lang="ru-RU" altLang="ru-RU"/>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74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17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animBg="1"/>
      <p:bldP spid="31749"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spect="1" noChangeArrowheads="1"/>
          </p:cNvSpPr>
          <p:nvPr/>
        </p:nvSpPr>
        <p:spPr bwMode="auto">
          <a:xfrm>
            <a:off x="973772" y="246888"/>
            <a:ext cx="7530147" cy="1124712"/>
          </a:xfrm>
          <a:prstGeom prst="rect">
            <a:avLst/>
          </a:prstGeom>
          <a:solidFill>
            <a:schemeClr val="bg2">
              <a:lumMod val="50000"/>
            </a:schemeClr>
          </a:solidFill>
          <a:ln w="9525">
            <a:noFill/>
            <a:miter lim="800000"/>
            <a:headEnd/>
            <a:tailEnd/>
          </a:ln>
          <a:effectLst/>
        </p:spPr>
        <p:txBody>
          <a:bodyPr wrap="none"/>
          <a:lstStyle/>
          <a:p>
            <a:pPr algn="ctr">
              <a:defRPr/>
            </a:pPr>
            <a:r>
              <a:rPr lang="ru-RU" sz="3200" b="1" dirty="0" smtClean="0">
                <a:solidFill>
                  <a:schemeClr val="bg1"/>
                </a:solidFill>
                <a:effectLst>
                  <a:outerShdw blurRad="38100" dist="38100" dir="2700000" algn="tl">
                    <a:srgbClr val="000000"/>
                  </a:outerShdw>
                </a:effectLst>
                <a:latin typeface="Georgia" panose="02040502050405020303" pitchFamily="18" charset="0"/>
              </a:rPr>
              <a:t>Какие термометры показывают</a:t>
            </a:r>
          </a:p>
          <a:p>
            <a:pPr algn="ctr">
              <a:defRPr/>
            </a:pPr>
            <a:r>
              <a:rPr lang="ru-RU" sz="3200" b="1" dirty="0" smtClean="0">
                <a:solidFill>
                  <a:schemeClr val="bg1"/>
                </a:solidFill>
                <a:effectLst>
                  <a:outerShdw blurRad="38100" dist="38100" dir="2700000" algn="tl">
                    <a:srgbClr val="000000"/>
                  </a:outerShdw>
                </a:effectLst>
                <a:latin typeface="Georgia" panose="02040502050405020303" pitchFamily="18" charset="0"/>
              </a:rPr>
              <a:t> одинаковую температуру?</a:t>
            </a:r>
            <a:endParaRPr lang="ru-RU" sz="3200" b="1" dirty="0">
              <a:solidFill>
                <a:schemeClr val="bg1"/>
              </a:solidFill>
              <a:effectLst>
                <a:outerShdw blurRad="38100" dist="38100" dir="2700000" algn="tl">
                  <a:srgbClr val="000000"/>
                </a:outerShdw>
              </a:effectLst>
              <a:latin typeface="Georgia" panose="02040502050405020303" pitchFamily="18" charset="0"/>
            </a:endParaRPr>
          </a:p>
        </p:txBody>
      </p:sp>
      <p:sp>
        <p:nvSpPr>
          <p:cNvPr id="32771" name="Rectangle 3"/>
          <p:cNvSpPr>
            <a:spLocks noChangeAspect="1" noChangeArrowheads="1"/>
          </p:cNvSpPr>
          <p:nvPr/>
        </p:nvSpPr>
        <p:spPr bwMode="auto">
          <a:xfrm>
            <a:off x="664999" y="5614124"/>
            <a:ext cx="3225487" cy="965270"/>
          </a:xfrm>
          <a:prstGeom prst="rect">
            <a:avLst/>
          </a:prstGeom>
          <a:solidFill>
            <a:schemeClr val="bg2">
              <a:lumMod val="50000"/>
            </a:schemeClr>
          </a:solidFill>
          <a:ln w="9525">
            <a:noFill/>
            <a:miter lim="800000"/>
            <a:headEnd/>
            <a:tailEnd/>
          </a:ln>
          <a:effectLst/>
        </p:spPr>
        <p:txBody>
          <a:bodyPr wrap="none" anchor="ctr"/>
          <a:lstStyle/>
          <a:p>
            <a:pPr algn="ctr">
              <a:defRPr/>
            </a:pPr>
            <a:r>
              <a:rPr lang="en-US" sz="3200" b="1" dirty="0" smtClean="0">
                <a:solidFill>
                  <a:schemeClr val="bg1"/>
                </a:solidFill>
                <a:effectLst>
                  <a:outerShdw blurRad="38100" dist="38100" dir="2700000" algn="tl">
                    <a:srgbClr val="000000"/>
                  </a:outerShdw>
                </a:effectLst>
                <a:latin typeface="Arial" charset="0"/>
              </a:rPr>
              <a:t>I</a:t>
            </a:r>
            <a:r>
              <a:rPr lang="ru-RU" sz="3200" b="1" dirty="0" smtClean="0">
                <a:solidFill>
                  <a:schemeClr val="bg1"/>
                </a:solidFill>
                <a:effectLst>
                  <a:outerShdw blurRad="38100" dist="38100" dir="2700000" algn="tl">
                    <a:srgbClr val="000000"/>
                  </a:outerShdw>
                </a:effectLst>
                <a:latin typeface="Arial" charset="0"/>
              </a:rPr>
              <a:t> и </a:t>
            </a:r>
            <a:r>
              <a:rPr lang="en-US" sz="3200" b="1" dirty="0" smtClean="0">
                <a:solidFill>
                  <a:schemeClr val="bg1"/>
                </a:solidFill>
                <a:effectLst>
                  <a:outerShdw blurRad="38100" dist="38100" dir="2700000" algn="tl">
                    <a:srgbClr val="000000"/>
                  </a:outerShdw>
                </a:effectLst>
                <a:latin typeface="Arial" charset="0"/>
              </a:rPr>
              <a:t> V</a:t>
            </a:r>
            <a:r>
              <a:rPr lang="ru-RU" sz="3200" b="1" dirty="0" smtClean="0">
                <a:solidFill>
                  <a:schemeClr val="bg1"/>
                </a:solidFill>
                <a:effectLst>
                  <a:outerShdw blurRad="38100" dist="38100" dir="2700000" algn="tl">
                    <a:srgbClr val="000000"/>
                  </a:outerShdw>
                </a:effectLst>
                <a:latin typeface="Arial" charset="0"/>
              </a:rPr>
              <a:t>  </a:t>
            </a:r>
            <a:r>
              <a:rPr lang="en-US" sz="3200" b="1" dirty="0" smtClean="0">
                <a:solidFill>
                  <a:schemeClr val="bg1"/>
                </a:solidFill>
                <a:effectLst>
                  <a:outerShdw blurRad="38100" dist="38100" dir="2700000" algn="tl">
                    <a:srgbClr val="000000"/>
                  </a:outerShdw>
                </a:effectLst>
                <a:latin typeface="Arial" charset="0"/>
              </a:rPr>
              <a:t>t</a:t>
            </a:r>
            <a:r>
              <a:rPr lang="ru-RU" sz="3200" b="1" dirty="0" smtClean="0">
                <a:solidFill>
                  <a:schemeClr val="bg1"/>
                </a:solidFill>
                <a:effectLst>
                  <a:outerShdw blurRad="38100" dist="38100" dir="2700000" algn="tl">
                    <a:srgbClr val="000000"/>
                  </a:outerShdw>
                </a:effectLst>
                <a:latin typeface="Arial" charset="0"/>
              </a:rPr>
              <a:t>=24</a:t>
            </a:r>
            <a:endParaRPr lang="en-US" sz="3200" b="1" dirty="0">
              <a:solidFill>
                <a:schemeClr val="bg1"/>
              </a:solidFill>
              <a:effectLst>
                <a:outerShdw blurRad="38100" dist="38100" dir="2700000" algn="tl">
                  <a:srgbClr val="000000"/>
                </a:outerShdw>
              </a:effectLst>
              <a:latin typeface="Arial" charset="0"/>
            </a:endParaRPr>
          </a:p>
        </p:txBody>
      </p:sp>
      <p:sp>
        <p:nvSpPr>
          <p:cNvPr id="32772" name="Rectangle 4"/>
          <p:cNvSpPr>
            <a:spLocks noChangeArrowheads="1"/>
          </p:cNvSpPr>
          <p:nvPr/>
        </p:nvSpPr>
        <p:spPr bwMode="auto">
          <a:xfrm>
            <a:off x="365560" y="2388914"/>
            <a:ext cx="3174683" cy="1323975"/>
          </a:xfrm>
          <a:prstGeom prst="rect">
            <a:avLst/>
          </a:prstGeom>
          <a:noFill/>
          <a:ln w="9525">
            <a:noFill/>
            <a:miter lim="800000"/>
            <a:headEnd/>
            <a:tailEnd/>
          </a:ln>
          <a:effectLst/>
        </p:spPr>
        <p:txBody>
          <a:bodyPr wrap="none" anchor="ctr"/>
          <a:lstStyle/>
          <a:p>
            <a:pPr algn="ctr">
              <a:defRPr/>
            </a:pPr>
            <a:r>
              <a:rPr lang="ru-RU" sz="3200" b="1" dirty="0" smtClean="0">
                <a:solidFill>
                  <a:srgbClr val="C00000"/>
                </a:solidFill>
                <a:effectLst>
                  <a:outerShdw blurRad="38100" dist="38100" dir="2700000" algn="tl">
                    <a:srgbClr val="C0C0C0"/>
                  </a:outerShdw>
                </a:effectLst>
                <a:latin typeface="Georgia" panose="02040502050405020303" pitchFamily="18" charset="0"/>
              </a:rPr>
              <a:t>Семь раз </a:t>
            </a:r>
            <a:endParaRPr lang="en-US" sz="3200" b="1" dirty="0" smtClean="0">
              <a:solidFill>
                <a:srgbClr val="C00000"/>
              </a:solidFill>
              <a:effectLst>
                <a:outerShdw blurRad="38100" dist="38100" dir="2700000" algn="tl">
                  <a:srgbClr val="C0C0C0"/>
                </a:outerShdw>
              </a:effectLst>
              <a:latin typeface="Georgia" panose="02040502050405020303" pitchFamily="18" charset="0"/>
            </a:endParaRPr>
          </a:p>
          <a:p>
            <a:pPr algn="ctr">
              <a:defRPr/>
            </a:pPr>
            <a:r>
              <a:rPr lang="ru-RU" sz="3200" b="1" dirty="0" smtClean="0">
                <a:solidFill>
                  <a:srgbClr val="C00000"/>
                </a:solidFill>
                <a:effectLst>
                  <a:outerShdw blurRad="38100" dist="38100" dir="2700000" algn="tl">
                    <a:srgbClr val="C0C0C0"/>
                  </a:outerShdw>
                </a:effectLst>
                <a:latin typeface="Georgia" panose="02040502050405020303" pitchFamily="18" charset="0"/>
              </a:rPr>
              <a:t>отмерь </a:t>
            </a:r>
            <a:r>
              <a:rPr lang="en-US" sz="3200" b="1" dirty="0" smtClean="0">
                <a:solidFill>
                  <a:srgbClr val="C00000"/>
                </a:solidFill>
                <a:latin typeface="Georgia" panose="02040502050405020303" pitchFamily="18" charset="0"/>
              </a:rPr>
              <a:t> </a:t>
            </a:r>
            <a:r>
              <a:rPr lang="ru-RU" sz="3200" b="1" dirty="0">
                <a:solidFill>
                  <a:srgbClr val="C00000"/>
                </a:solidFill>
                <a:latin typeface="Georgia" panose="02040502050405020303" pitchFamily="18" charset="0"/>
              </a:rPr>
              <a:t>за </a:t>
            </a:r>
            <a:r>
              <a:rPr lang="en-US" sz="3200" b="1" dirty="0">
                <a:solidFill>
                  <a:srgbClr val="C00000"/>
                </a:solidFill>
                <a:latin typeface="Georgia" panose="02040502050405020303" pitchFamily="18" charset="0"/>
              </a:rPr>
              <a:t>400</a:t>
            </a:r>
          </a:p>
        </p:txBody>
      </p:sp>
      <p:sp>
        <p:nvSpPr>
          <p:cNvPr id="32773" name="AutoShape 5">
            <a:hlinkClick r:id="rId3" action="ppaction://hlinksldjump"/>
          </p:cNvPr>
          <p:cNvSpPr>
            <a:spLocks noChangeArrowheads="1"/>
          </p:cNvSpPr>
          <p:nvPr/>
        </p:nvSpPr>
        <p:spPr bwMode="auto">
          <a:xfrm>
            <a:off x="7718425" y="6329363"/>
            <a:ext cx="1176338" cy="500062"/>
          </a:xfrm>
          <a:prstGeom prst="leftArrow">
            <a:avLst>
              <a:gd name="adj1" fmla="val 50000"/>
              <a:gd name="adj2" fmla="val 58810"/>
            </a:avLst>
          </a:prstGeom>
          <a:solidFill>
            <a:srgbClr val="FFCC00"/>
          </a:solidFill>
          <a:ln w="9525">
            <a:solidFill>
              <a:schemeClr val="tx1"/>
            </a:solidFill>
            <a:miter lim="800000"/>
            <a:headEnd/>
            <a:tailEnd/>
          </a:ln>
        </p:spPr>
        <p:txBody>
          <a:bodyPr wrap="none" anchor="ct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endParaRPr lang="ru-RU" altLang="ru-RU"/>
          </a:p>
        </p:txBody>
      </p:sp>
      <p:pic>
        <p:nvPicPr>
          <p:cNvPr id="6" name="Рисунок 2" descr="http://www.physics-regelman.com/secondary/5/1/8.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52003" y="1850707"/>
            <a:ext cx="5348170" cy="3724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77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27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animBg="1"/>
      <p:bldP spid="32773"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ChangeAspect="1" noChangeArrowheads="1"/>
          </p:cNvSpPr>
          <p:nvPr/>
        </p:nvSpPr>
        <p:spPr bwMode="auto">
          <a:xfrm>
            <a:off x="1117442" y="197890"/>
            <a:ext cx="7924799" cy="1004960"/>
          </a:xfrm>
          <a:prstGeom prst="rect">
            <a:avLst/>
          </a:prstGeom>
          <a:solidFill>
            <a:schemeClr val="bg2">
              <a:lumMod val="50000"/>
            </a:schemeClr>
          </a:solidFill>
          <a:ln w="9525">
            <a:noFill/>
            <a:miter lim="800000"/>
            <a:headEnd/>
            <a:tailEnd/>
          </a:ln>
          <a:effectLst/>
        </p:spPr>
        <p:txBody>
          <a:bodyPr wrap="none"/>
          <a:lstStyle/>
          <a:p>
            <a:pPr lvl="0" algn="ctr">
              <a:defRPr/>
            </a:pPr>
            <a:r>
              <a:rPr lang="ru-RU" sz="2800" b="1" dirty="0" smtClean="0">
                <a:solidFill>
                  <a:prstClr val="white"/>
                </a:solidFill>
                <a:effectLst>
                  <a:outerShdw blurRad="38100" dist="38100" dir="2700000" algn="tl">
                    <a:srgbClr val="000000"/>
                  </a:outerShdw>
                </a:effectLst>
                <a:latin typeface="Georgia" panose="02040502050405020303" pitchFamily="18" charset="0"/>
              </a:rPr>
              <a:t>Какая из мензурок наиболее точная?</a:t>
            </a:r>
          </a:p>
          <a:p>
            <a:pPr lvl="0" algn="ctr">
              <a:defRPr/>
            </a:pPr>
            <a:r>
              <a:rPr lang="ru-RU" sz="2800" b="1" dirty="0" smtClean="0">
                <a:solidFill>
                  <a:prstClr val="white"/>
                </a:solidFill>
                <a:effectLst>
                  <a:outerShdw blurRad="38100" dist="38100" dir="2700000" algn="tl">
                    <a:srgbClr val="000000"/>
                  </a:outerShdw>
                </a:effectLst>
                <a:latin typeface="Georgia" panose="02040502050405020303" pitchFamily="18" charset="0"/>
              </a:rPr>
              <a:t> Почему?</a:t>
            </a:r>
            <a:endParaRPr lang="en-US" sz="2800" b="1" dirty="0">
              <a:solidFill>
                <a:prstClr val="white"/>
              </a:solidFill>
              <a:effectLst>
                <a:outerShdw blurRad="38100" dist="38100" dir="2700000" algn="tl">
                  <a:srgbClr val="000000"/>
                </a:outerShdw>
              </a:effectLst>
              <a:latin typeface="Georgia" panose="02040502050405020303" pitchFamily="18" charset="0"/>
            </a:endParaRPr>
          </a:p>
        </p:txBody>
      </p:sp>
      <p:sp>
        <p:nvSpPr>
          <p:cNvPr id="33795" name="Rectangle 3"/>
          <p:cNvSpPr>
            <a:spLocks noChangeAspect="1" noChangeArrowheads="1"/>
          </p:cNvSpPr>
          <p:nvPr/>
        </p:nvSpPr>
        <p:spPr bwMode="auto">
          <a:xfrm>
            <a:off x="457200" y="5304276"/>
            <a:ext cx="5953760" cy="1138685"/>
          </a:xfrm>
          <a:prstGeom prst="rect">
            <a:avLst/>
          </a:prstGeom>
          <a:solidFill>
            <a:schemeClr val="bg2">
              <a:lumMod val="50000"/>
            </a:schemeClr>
          </a:solidFill>
          <a:ln w="9525">
            <a:noFill/>
            <a:miter lim="800000"/>
            <a:headEnd/>
            <a:tailEnd/>
          </a:ln>
          <a:effectLst/>
        </p:spPr>
        <p:txBody>
          <a:bodyPr wrap="none" anchor="ctr"/>
          <a:lstStyle/>
          <a:p>
            <a:pPr algn="ctr">
              <a:defRPr/>
            </a:pPr>
            <a:r>
              <a:rPr lang="ru-RU" sz="2800" b="1" dirty="0" smtClean="0">
                <a:solidFill>
                  <a:schemeClr val="bg1"/>
                </a:solidFill>
                <a:effectLst>
                  <a:outerShdw blurRad="38100" dist="38100" dir="2700000" algn="tl">
                    <a:srgbClr val="000000"/>
                  </a:outerShdw>
                </a:effectLst>
                <a:latin typeface="Arial" charset="0"/>
              </a:rPr>
              <a:t>Крайняя справа, у неё самая </a:t>
            </a:r>
          </a:p>
          <a:p>
            <a:pPr algn="ctr">
              <a:defRPr/>
            </a:pPr>
            <a:r>
              <a:rPr lang="ru-RU" sz="2800" b="1" dirty="0" smtClean="0">
                <a:solidFill>
                  <a:schemeClr val="bg1"/>
                </a:solidFill>
                <a:effectLst>
                  <a:outerShdw blurRad="38100" dist="38100" dir="2700000" algn="tl">
                    <a:srgbClr val="000000"/>
                  </a:outerShdw>
                </a:effectLst>
                <a:latin typeface="Arial" charset="0"/>
              </a:rPr>
              <a:t>маленькая цена деления</a:t>
            </a:r>
            <a:endParaRPr lang="en-US" sz="2800" b="1" dirty="0">
              <a:solidFill>
                <a:schemeClr val="bg1"/>
              </a:solidFill>
              <a:effectLst>
                <a:outerShdw blurRad="38100" dist="38100" dir="2700000" algn="tl">
                  <a:srgbClr val="000000"/>
                </a:outerShdw>
              </a:effectLst>
              <a:latin typeface="Arial" charset="0"/>
            </a:endParaRPr>
          </a:p>
        </p:txBody>
      </p:sp>
      <p:sp>
        <p:nvSpPr>
          <p:cNvPr id="33796" name="Rectangle 4"/>
          <p:cNvSpPr>
            <a:spLocks noChangeArrowheads="1"/>
          </p:cNvSpPr>
          <p:nvPr/>
        </p:nvSpPr>
        <p:spPr bwMode="auto">
          <a:xfrm>
            <a:off x="5374481" y="3535680"/>
            <a:ext cx="3769519" cy="1248115"/>
          </a:xfrm>
          <a:prstGeom prst="rect">
            <a:avLst/>
          </a:prstGeom>
          <a:noFill/>
          <a:ln w="9525">
            <a:noFill/>
            <a:miter lim="800000"/>
            <a:headEnd/>
            <a:tailEnd/>
          </a:ln>
          <a:effectLst/>
        </p:spPr>
        <p:txBody>
          <a:bodyPr wrap="none" anchor="ctr"/>
          <a:lstStyle/>
          <a:p>
            <a:pPr algn="ctr">
              <a:defRPr/>
            </a:pPr>
            <a:r>
              <a:rPr lang="ru-RU" sz="3200" b="1" dirty="0" smtClean="0">
                <a:solidFill>
                  <a:srgbClr val="C00000"/>
                </a:solidFill>
                <a:latin typeface="Georgia" panose="02040502050405020303" pitchFamily="18" charset="0"/>
              </a:rPr>
              <a:t>Семь раз отмерь</a:t>
            </a:r>
          </a:p>
          <a:p>
            <a:pPr algn="ctr">
              <a:defRPr/>
            </a:pPr>
            <a:r>
              <a:rPr lang="en-US" sz="3200" b="1" dirty="0" smtClean="0">
                <a:solidFill>
                  <a:srgbClr val="C00000"/>
                </a:solidFill>
                <a:latin typeface="Georgia" panose="02040502050405020303" pitchFamily="18" charset="0"/>
              </a:rPr>
              <a:t> </a:t>
            </a:r>
            <a:r>
              <a:rPr lang="ru-RU" sz="3200" b="1" dirty="0">
                <a:solidFill>
                  <a:srgbClr val="C00000"/>
                </a:solidFill>
                <a:latin typeface="Georgia" panose="02040502050405020303" pitchFamily="18" charset="0"/>
              </a:rPr>
              <a:t>за </a:t>
            </a:r>
            <a:r>
              <a:rPr lang="en-US" sz="3200" b="1" dirty="0">
                <a:solidFill>
                  <a:srgbClr val="C00000"/>
                </a:solidFill>
                <a:latin typeface="Georgia" panose="02040502050405020303" pitchFamily="18" charset="0"/>
              </a:rPr>
              <a:t>500</a:t>
            </a:r>
          </a:p>
        </p:txBody>
      </p:sp>
      <p:sp>
        <p:nvSpPr>
          <p:cNvPr id="33797" name="AutoShape 5">
            <a:hlinkClick r:id="rId3" action="ppaction://hlinksldjump"/>
          </p:cNvPr>
          <p:cNvSpPr>
            <a:spLocks noChangeArrowheads="1"/>
          </p:cNvSpPr>
          <p:nvPr/>
        </p:nvSpPr>
        <p:spPr bwMode="auto">
          <a:xfrm>
            <a:off x="7718425" y="6329363"/>
            <a:ext cx="1176338" cy="500062"/>
          </a:xfrm>
          <a:prstGeom prst="leftArrow">
            <a:avLst>
              <a:gd name="adj1" fmla="val 50000"/>
              <a:gd name="adj2" fmla="val 58810"/>
            </a:avLst>
          </a:prstGeom>
          <a:solidFill>
            <a:srgbClr val="FFCC00"/>
          </a:solidFill>
          <a:ln w="9525">
            <a:solidFill>
              <a:schemeClr val="tx1"/>
            </a:solidFill>
            <a:miter lim="800000"/>
            <a:headEnd/>
            <a:tailEnd/>
          </a:ln>
        </p:spPr>
        <p:txBody>
          <a:bodyPr wrap="none" anchor="ct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endParaRPr lang="ru-RU" altLang="ru-RU"/>
          </a:p>
        </p:txBody>
      </p:sp>
      <p:pic>
        <p:nvPicPr>
          <p:cNvPr id="8" name="Picture 2" descr="{144F2932-1C07-46EC-BCD1-AFEBD566FED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4313" y="1218660"/>
            <a:ext cx="5238342" cy="3938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79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37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animBg="1"/>
      <p:bldP spid="3379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spect="1" noChangeArrowheads="1"/>
          </p:cNvSpPr>
          <p:nvPr/>
        </p:nvSpPr>
        <p:spPr bwMode="auto">
          <a:xfrm>
            <a:off x="984488" y="497840"/>
            <a:ext cx="6731794" cy="1178560"/>
          </a:xfrm>
          <a:prstGeom prst="rect">
            <a:avLst/>
          </a:prstGeom>
          <a:solidFill>
            <a:schemeClr val="bg2">
              <a:lumMod val="50000"/>
            </a:schemeClr>
          </a:solidFill>
          <a:ln w="9525">
            <a:noFill/>
            <a:miter lim="800000"/>
            <a:headEnd/>
            <a:tailEnd/>
          </a:ln>
          <a:effectLst/>
        </p:spPr>
        <p:txBody>
          <a:bodyPr wrap="none"/>
          <a:lstStyle/>
          <a:p>
            <a:pPr algn="ctr">
              <a:defRPr/>
            </a:pPr>
            <a:r>
              <a:rPr lang="ru-RU" sz="3200" b="1" dirty="0">
                <a:solidFill>
                  <a:schemeClr val="bg1"/>
                </a:solidFill>
                <a:effectLst>
                  <a:outerShdw blurRad="38100" dist="38100" dir="2700000" algn="tl">
                    <a:srgbClr val="000000"/>
                  </a:outerShdw>
                </a:effectLst>
                <a:latin typeface="Georgia" panose="02040502050405020303" pitchFamily="18" charset="0"/>
              </a:rPr>
              <a:t>Хорошему прыжку</a:t>
            </a:r>
          </a:p>
          <a:p>
            <a:pPr algn="ctr">
              <a:defRPr/>
            </a:pPr>
            <a:r>
              <a:rPr lang="ru-RU" sz="3200" b="1" dirty="0">
                <a:solidFill>
                  <a:schemeClr val="bg1"/>
                </a:solidFill>
                <a:effectLst>
                  <a:outerShdw blurRad="38100" dist="38100" dir="2700000" algn="tl">
                    <a:srgbClr val="000000"/>
                  </a:outerShdw>
                </a:effectLst>
                <a:latin typeface="Georgia" panose="02040502050405020303" pitchFamily="18" charset="0"/>
              </a:rPr>
              <a:t> хороший разбег нужен.</a:t>
            </a:r>
            <a:endParaRPr lang="en-US" sz="3200" b="1" dirty="0">
              <a:solidFill>
                <a:schemeClr val="bg1"/>
              </a:solidFill>
              <a:effectLst>
                <a:outerShdw blurRad="38100" dist="38100" dir="2700000" algn="tl">
                  <a:srgbClr val="000000"/>
                </a:outerShdw>
              </a:effectLst>
              <a:latin typeface="Georgia" panose="02040502050405020303" pitchFamily="18" charset="0"/>
            </a:endParaRPr>
          </a:p>
        </p:txBody>
      </p:sp>
      <p:sp>
        <p:nvSpPr>
          <p:cNvPr id="14339" name="Rectangle 3"/>
          <p:cNvSpPr>
            <a:spLocks noChangeAspect="1" noChangeArrowheads="1"/>
          </p:cNvSpPr>
          <p:nvPr/>
        </p:nvSpPr>
        <p:spPr bwMode="auto">
          <a:xfrm>
            <a:off x="789305" y="5180965"/>
            <a:ext cx="7122160" cy="963613"/>
          </a:xfrm>
          <a:prstGeom prst="rect">
            <a:avLst/>
          </a:prstGeom>
          <a:solidFill>
            <a:schemeClr val="bg2">
              <a:lumMod val="50000"/>
            </a:schemeClr>
          </a:solidFill>
          <a:ln w="9525">
            <a:noFill/>
            <a:miter lim="800000"/>
            <a:headEnd/>
            <a:tailEnd/>
          </a:ln>
          <a:effectLst/>
        </p:spPr>
        <p:txBody>
          <a:bodyPr wrap="none" anchor="ctr"/>
          <a:lstStyle/>
          <a:p>
            <a:pPr algn="ctr">
              <a:defRPr/>
            </a:pPr>
            <a:r>
              <a:rPr lang="ru-RU" sz="3200" b="1" dirty="0">
                <a:solidFill>
                  <a:schemeClr val="bg1"/>
                </a:solidFill>
                <a:effectLst>
                  <a:outerShdw blurRad="38100" dist="38100" dir="2700000" algn="tl">
                    <a:srgbClr val="000000"/>
                  </a:outerShdw>
                </a:effectLst>
                <a:latin typeface="Georgia" panose="02040502050405020303" pitchFamily="18" charset="0"/>
              </a:rPr>
              <a:t>Тело сохраняет по инерции </a:t>
            </a:r>
          </a:p>
          <a:p>
            <a:pPr algn="ctr">
              <a:defRPr/>
            </a:pPr>
            <a:r>
              <a:rPr lang="ru-RU" sz="3200" b="1" dirty="0">
                <a:solidFill>
                  <a:schemeClr val="bg1"/>
                </a:solidFill>
                <a:effectLst>
                  <a:outerShdw blurRad="38100" dist="38100" dir="2700000" algn="tl">
                    <a:srgbClr val="000000"/>
                  </a:outerShdw>
                </a:effectLst>
                <a:latin typeface="Georgia" panose="02040502050405020303" pitchFamily="18" charset="0"/>
              </a:rPr>
              <a:t>свою скорость.</a:t>
            </a:r>
            <a:endParaRPr lang="en-US" sz="3200" b="1" dirty="0">
              <a:solidFill>
                <a:schemeClr val="bg1"/>
              </a:solidFill>
              <a:effectLst>
                <a:outerShdw blurRad="38100" dist="38100" dir="2700000" algn="tl">
                  <a:srgbClr val="000000"/>
                </a:outerShdw>
              </a:effectLst>
              <a:latin typeface="Georgia" panose="02040502050405020303" pitchFamily="18" charset="0"/>
            </a:endParaRPr>
          </a:p>
        </p:txBody>
      </p:sp>
      <p:sp>
        <p:nvSpPr>
          <p:cNvPr id="14340" name="Rectangle 4"/>
          <p:cNvSpPr>
            <a:spLocks noChangeArrowheads="1"/>
          </p:cNvSpPr>
          <p:nvPr/>
        </p:nvSpPr>
        <p:spPr bwMode="auto">
          <a:xfrm>
            <a:off x="2407920" y="2790825"/>
            <a:ext cx="4165918" cy="631825"/>
          </a:xfrm>
          <a:prstGeom prst="rect">
            <a:avLst/>
          </a:prstGeom>
          <a:noFill/>
          <a:ln w="9525">
            <a:noFill/>
            <a:miter lim="800000"/>
            <a:headEnd/>
            <a:tailEnd/>
          </a:ln>
          <a:effectLst/>
        </p:spPr>
        <p:txBody>
          <a:bodyPr wrap="none" anchor="ctr"/>
          <a:lstStyle/>
          <a:p>
            <a:pPr algn="ctr">
              <a:defRPr/>
            </a:pPr>
            <a:r>
              <a:rPr lang="ru-RU" sz="3200" b="1" dirty="0">
                <a:solidFill>
                  <a:srgbClr val="C00000"/>
                </a:solidFill>
                <a:effectLst>
                  <a:outerShdw blurRad="38100" dist="38100" dir="2700000" algn="tl">
                    <a:srgbClr val="C0C0C0"/>
                  </a:outerShdw>
                </a:effectLst>
                <a:latin typeface="Georgia" panose="02040502050405020303" pitchFamily="18" charset="0"/>
              </a:rPr>
              <a:t>Пословицы</a:t>
            </a:r>
            <a:r>
              <a:rPr lang="en-US" sz="3200" dirty="0">
                <a:solidFill>
                  <a:srgbClr val="C00000"/>
                </a:solidFill>
                <a:latin typeface="Georgia" panose="02040502050405020303" pitchFamily="18" charset="0"/>
              </a:rPr>
              <a:t> </a:t>
            </a:r>
            <a:r>
              <a:rPr lang="ru-RU" sz="3200" b="1" dirty="0">
                <a:solidFill>
                  <a:srgbClr val="C00000"/>
                </a:solidFill>
                <a:latin typeface="Georgia" panose="02040502050405020303" pitchFamily="18" charset="0"/>
              </a:rPr>
              <a:t>за </a:t>
            </a:r>
            <a:r>
              <a:rPr lang="en-US" sz="3200" b="1" dirty="0">
                <a:solidFill>
                  <a:srgbClr val="C00000"/>
                </a:solidFill>
                <a:latin typeface="Georgia" panose="02040502050405020303" pitchFamily="18" charset="0"/>
              </a:rPr>
              <a:t>100</a:t>
            </a:r>
          </a:p>
        </p:txBody>
      </p:sp>
      <p:sp>
        <p:nvSpPr>
          <p:cNvPr id="14341" name="AutoShape 5">
            <a:hlinkClick r:id="rId3" action="ppaction://hlinksldjump"/>
          </p:cNvPr>
          <p:cNvSpPr>
            <a:spLocks noChangeArrowheads="1"/>
          </p:cNvSpPr>
          <p:nvPr/>
        </p:nvSpPr>
        <p:spPr bwMode="auto">
          <a:xfrm>
            <a:off x="7718425" y="6357938"/>
            <a:ext cx="1176338" cy="500062"/>
          </a:xfrm>
          <a:prstGeom prst="leftArrow">
            <a:avLst>
              <a:gd name="adj1" fmla="val 50000"/>
              <a:gd name="adj2" fmla="val 58810"/>
            </a:avLst>
          </a:prstGeom>
          <a:solidFill>
            <a:srgbClr val="FFCC00"/>
          </a:solidFill>
          <a:ln w="9525">
            <a:solidFill>
              <a:schemeClr val="tx1"/>
            </a:solidFill>
            <a:miter lim="800000"/>
            <a:headEnd/>
            <a:tailEnd/>
          </a:ln>
        </p:spPr>
        <p:txBody>
          <a:bodyPr wrap="none" anchor="ct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endParaRPr lang="ru-RU" altLang="ru-RU"/>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33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3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animBg="1"/>
      <p:bldP spid="1434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spect="1" noChangeArrowheads="1"/>
          </p:cNvSpPr>
          <p:nvPr/>
        </p:nvSpPr>
        <p:spPr bwMode="auto">
          <a:xfrm>
            <a:off x="883920" y="578485"/>
            <a:ext cx="7422674" cy="1229995"/>
          </a:xfrm>
          <a:prstGeom prst="rect">
            <a:avLst/>
          </a:prstGeom>
          <a:solidFill>
            <a:schemeClr val="bg2">
              <a:lumMod val="50000"/>
            </a:schemeClr>
          </a:solidFill>
          <a:ln w="9525">
            <a:noFill/>
            <a:miter lim="800000"/>
            <a:headEnd/>
            <a:tailEnd/>
          </a:ln>
          <a:effectLst/>
        </p:spPr>
        <p:txBody>
          <a:bodyPr wrap="none"/>
          <a:lstStyle/>
          <a:p>
            <a:pPr algn="ctr">
              <a:defRPr/>
            </a:pPr>
            <a:r>
              <a:rPr lang="ru-RU" sz="3600" b="1" dirty="0">
                <a:solidFill>
                  <a:schemeClr val="bg1"/>
                </a:solidFill>
                <a:effectLst>
                  <a:outerShdw blurRad="38100" dist="38100" dir="2700000" algn="tl">
                    <a:srgbClr val="000000"/>
                  </a:outerShdw>
                </a:effectLst>
                <a:latin typeface="Georgia" panose="02040502050405020303" pitchFamily="18" charset="0"/>
              </a:rPr>
              <a:t>Брошенный вверх камень</a:t>
            </a:r>
          </a:p>
          <a:p>
            <a:pPr algn="ctr">
              <a:defRPr/>
            </a:pPr>
            <a:r>
              <a:rPr lang="ru-RU" sz="3600" b="1" dirty="0">
                <a:solidFill>
                  <a:schemeClr val="bg1"/>
                </a:solidFill>
                <a:effectLst>
                  <a:outerShdw blurRad="38100" dist="38100" dir="2700000" algn="tl">
                    <a:srgbClr val="000000"/>
                  </a:outerShdw>
                </a:effectLst>
                <a:latin typeface="Georgia" panose="02040502050405020303" pitchFamily="18" charset="0"/>
              </a:rPr>
              <a:t>На твою же голову упадет.</a:t>
            </a:r>
            <a:endParaRPr lang="en-US" sz="3600" b="1" dirty="0">
              <a:solidFill>
                <a:schemeClr val="bg1"/>
              </a:solidFill>
              <a:effectLst>
                <a:outerShdw blurRad="38100" dist="38100" dir="2700000" algn="tl">
                  <a:srgbClr val="000000"/>
                </a:outerShdw>
              </a:effectLst>
              <a:latin typeface="Georgia" panose="02040502050405020303" pitchFamily="18" charset="0"/>
            </a:endParaRPr>
          </a:p>
        </p:txBody>
      </p:sp>
      <p:sp>
        <p:nvSpPr>
          <p:cNvPr id="15363" name="Rectangle 3"/>
          <p:cNvSpPr>
            <a:spLocks noChangeAspect="1" noChangeArrowheads="1"/>
          </p:cNvSpPr>
          <p:nvPr/>
        </p:nvSpPr>
        <p:spPr bwMode="auto">
          <a:xfrm>
            <a:off x="883920" y="4693920"/>
            <a:ext cx="7422674" cy="1288733"/>
          </a:xfrm>
          <a:prstGeom prst="rect">
            <a:avLst/>
          </a:prstGeom>
          <a:solidFill>
            <a:schemeClr val="bg2">
              <a:lumMod val="50000"/>
            </a:schemeClr>
          </a:solidFill>
          <a:ln w="9525">
            <a:noFill/>
            <a:miter lim="800000"/>
            <a:headEnd/>
            <a:tailEnd/>
          </a:ln>
          <a:effectLst/>
        </p:spPr>
        <p:txBody>
          <a:bodyPr wrap="none" anchor="ctr"/>
          <a:lstStyle/>
          <a:p>
            <a:pPr algn="ctr">
              <a:defRPr/>
            </a:pPr>
            <a:r>
              <a:rPr lang="ru-RU" sz="3200" b="1" dirty="0">
                <a:solidFill>
                  <a:schemeClr val="bg1"/>
                </a:solidFill>
                <a:effectLst>
                  <a:outerShdw blurRad="38100" dist="38100" dir="2700000" algn="tl">
                    <a:srgbClr val="000000"/>
                  </a:outerShdw>
                </a:effectLst>
                <a:latin typeface="Georgia" panose="02040502050405020303" pitchFamily="18" charset="0"/>
              </a:rPr>
              <a:t>На все тела действует сила </a:t>
            </a:r>
          </a:p>
          <a:p>
            <a:pPr algn="ctr">
              <a:defRPr/>
            </a:pPr>
            <a:r>
              <a:rPr lang="ru-RU" sz="3200" b="1" dirty="0">
                <a:solidFill>
                  <a:schemeClr val="bg1"/>
                </a:solidFill>
                <a:effectLst>
                  <a:outerShdw blurRad="38100" dist="38100" dir="2700000" algn="tl">
                    <a:srgbClr val="000000"/>
                  </a:outerShdw>
                </a:effectLst>
                <a:latin typeface="Georgia" panose="02040502050405020303" pitchFamily="18" charset="0"/>
              </a:rPr>
              <a:t> тяжести, направленная вниз.</a:t>
            </a:r>
            <a:endParaRPr lang="en-US" sz="3200" b="1" dirty="0">
              <a:solidFill>
                <a:schemeClr val="bg1"/>
              </a:solidFill>
              <a:effectLst>
                <a:outerShdw blurRad="38100" dist="38100" dir="2700000" algn="tl">
                  <a:srgbClr val="000000"/>
                </a:outerShdw>
              </a:effectLst>
              <a:latin typeface="Georgia" panose="02040502050405020303" pitchFamily="18" charset="0"/>
            </a:endParaRPr>
          </a:p>
        </p:txBody>
      </p:sp>
      <p:sp>
        <p:nvSpPr>
          <p:cNvPr id="15364" name="Rectangle 4"/>
          <p:cNvSpPr>
            <a:spLocks noChangeArrowheads="1"/>
          </p:cNvSpPr>
          <p:nvPr/>
        </p:nvSpPr>
        <p:spPr bwMode="auto">
          <a:xfrm>
            <a:off x="2275840" y="2790825"/>
            <a:ext cx="4632960" cy="631825"/>
          </a:xfrm>
          <a:prstGeom prst="rect">
            <a:avLst/>
          </a:prstGeom>
          <a:noFill/>
          <a:ln w="9525">
            <a:noFill/>
            <a:miter lim="800000"/>
            <a:headEnd/>
            <a:tailEnd/>
          </a:ln>
          <a:effectLst/>
        </p:spPr>
        <p:txBody>
          <a:bodyPr wrap="none" anchor="ctr"/>
          <a:lstStyle/>
          <a:p>
            <a:pPr algn="ctr">
              <a:defRPr/>
            </a:pPr>
            <a:r>
              <a:rPr lang="ru-RU" sz="3200" b="1" dirty="0">
                <a:solidFill>
                  <a:srgbClr val="C00000"/>
                </a:solidFill>
                <a:effectLst>
                  <a:outerShdw blurRad="38100" dist="38100" dir="2700000" algn="tl">
                    <a:srgbClr val="C0C0C0"/>
                  </a:outerShdw>
                </a:effectLst>
                <a:latin typeface="Georgia" panose="02040502050405020303" pitchFamily="18" charset="0"/>
              </a:rPr>
              <a:t>Пословицы</a:t>
            </a:r>
            <a:r>
              <a:rPr lang="en-US" sz="3200" b="1" dirty="0">
                <a:solidFill>
                  <a:srgbClr val="C00000"/>
                </a:solidFill>
                <a:latin typeface="Georgia" panose="02040502050405020303" pitchFamily="18" charset="0"/>
              </a:rPr>
              <a:t> </a:t>
            </a:r>
            <a:r>
              <a:rPr lang="ru-RU" sz="3200" b="1" dirty="0">
                <a:solidFill>
                  <a:srgbClr val="C00000"/>
                </a:solidFill>
                <a:latin typeface="Georgia" panose="02040502050405020303" pitchFamily="18" charset="0"/>
              </a:rPr>
              <a:t>за </a:t>
            </a:r>
            <a:r>
              <a:rPr lang="en-US" sz="3200" b="1" dirty="0">
                <a:solidFill>
                  <a:srgbClr val="C00000"/>
                </a:solidFill>
                <a:latin typeface="Georgia" panose="02040502050405020303" pitchFamily="18" charset="0"/>
              </a:rPr>
              <a:t>200</a:t>
            </a:r>
          </a:p>
        </p:txBody>
      </p:sp>
      <p:sp>
        <p:nvSpPr>
          <p:cNvPr id="15365" name="AutoShape 5">
            <a:hlinkClick r:id="rId3" action="ppaction://hlinksldjump"/>
          </p:cNvPr>
          <p:cNvSpPr>
            <a:spLocks noChangeArrowheads="1"/>
          </p:cNvSpPr>
          <p:nvPr/>
        </p:nvSpPr>
        <p:spPr bwMode="auto">
          <a:xfrm>
            <a:off x="7718425" y="6329363"/>
            <a:ext cx="1176338" cy="500062"/>
          </a:xfrm>
          <a:prstGeom prst="leftArrow">
            <a:avLst>
              <a:gd name="adj1" fmla="val 50000"/>
              <a:gd name="adj2" fmla="val 58810"/>
            </a:avLst>
          </a:prstGeom>
          <a:solidFill>
            <a:srgbClr val="FFCC00"/>
          </a:solidFill>
          <a:ln w="9525">
            <a:solidFill>
              <a:schemeClr val="tx1"/>
            </a:solidFill>
            <a:miter lim="800000"/>
            <a:headEnd/>
            <a:tailEnd/>
          </a:ln>
        </p:spPr>
        <p:txBody>
          <a:bodyPr wrap="none" anchor="ct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endParaRPr lang="ru-RU" altLang="ru-RU"/>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36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3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animBg="1"/>
      <p:bldP spid="1536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spect="1" noChangeArrowheads="1"/>
          </p:cNvSpPr>
          <p:nvPr/>
        </p:nvSpPr>
        <p:spPr bwMode="auto">
          <a:xfrm>
            <a:off x="1611154" y="794736"/>
            <a:ext cx="6695440" cy="1072822"/>
          </a:xfrm>
          <a:prstGeom prst="rect">
            <a:avLst/>
          </a:prstGeom>
          <a:solidFill>
            <a:schemeClr val="bg2">
              <a:lumMod val="50000"/>
            </a:schemeClr>
          </a:solidFill>
          <a:ln w="9525">
            <a:noFill/>
            <a:miter lim="800000"/>
            <a:headEnd/>
            <a:tailEnd/>
          </a:ln>
          <a:effectLst/>
        </p:spPr>
        <p:txBody>
          <a:bodyPr wrap="none"/>
          <a:lstStyle/>
          <a:p>
            <a:pPr algn="ctr">
              <a:defRPr/>
            </a:pPr>
            <a:r>
              <a:rPr lang="ru-RU" sz="3600" b="1" dirty="0">
                <a:solidFill>
                  <a:schemeClr val="bg1"/>
                </a:solidFill>
                <a:effectLst>
                  <a:outerShdw blurRad="38100" dist="38100" dir="2700000" algn="tl">
                    <a:srgbClr val="000000"/>
                  </a:outerShdw>
                </a:effectLst>
                <a:latin typeface="Georgia" panose="02040502050405020303" pitchFamily="18" charset="0"/>
              </a:rPr>
              <a:t>Плуг от работы блестит.</a:t>
            </a:r>
            <a:endParaRPr lang="en-US" sz="3600" b="1" dirty="0">
              <a:solidFill>
                <a:schemeClr val="bg1"/>
              </a:solidFill>
              <a:effectLst>
                <a:outerShdw blurRad="38100" dist="38100" dir="2700000" algn="tl">
                  <a:srgbClr val="000000"/>
                </a:outerShdw>
              </a:effectLst>
              <a:latin typeface="Georgia" panose="02040502050405020303" pitchFamily="18" charset="0"/>
            </a:endParaRPr>
          </a:p>
        </p:txBody>
      </p:sp>
      <p:sp>
        <p:nvSpPr>
          <p:cNvPr id="16387" name="Rectangle 3"/>
          <p:cNvSpPr>
            <a:spLocks noChangeAspect="1" noChangeArrowheads="1"/>
          </p:cNvSpPr>
          <p:nvPr/>
        </p:nvSpPr>
        <p:spPr bwMode="auto">
          <a:xfrm>
            <a:off x="862965" y="5146834"/>
            <a:ext cx="7487920" cy="1432560"/>
          </a:xfrm>
          <a:prstGeom prst="rect">
            <a:avLst/>
          </a:prstGeom>
          <a:solidFill>
            <a:schemeClr val="bg2">
              <a:lumMod val="50000"/>
            </a:schemeClr>
          </a:solidFill>
          <a:ln w="9525">
            <a:noFill/>
            <a:miter lim="800000"/>
            <a:headEnd/>
            <a:tailEnd/>
          </a:ln>
          <a:effectLst/>
        </p:spPr>
        <p:txBody>
          <a:bodyPr wrap="none" anchor="ctr"/>
          <a:lstStyle/>
          <a:p>
            <a:pPr algn="ctr">
              <a:defRPr/>
            </a:pPr>
            <a:r>
              <a:rPr lang="ru-RU" sz="7200" b="1" dirty="0">
                <a:solidFill>
                  <a:schemeClr val="bg1"/>
                </a:solidFill>
                <a:effectLst>
                  <a:outerShdw blurRad="38100" dist="38100" dir="2700000" algn="tl">
                    <a:srgbClr val="000000"/>
                  </a:outerShdw>
                </a:effectLst>
                <a:latin typeface="Arial" charset="0"/>
              </a:rPr>
              <a:t> </a:t>
            </a:r>
            <a:r>
              <a:rPr lang="ru-RU" sz="3200" b="1" dirty="0">
                <a:solidFill>
                  <a:schemeClr val="bg1"/>
                </a:solidFill>
                <a:effectLst>
                  <a:outerShdw blurRad="38100" dist="38100" dir="2700000" algn="tl">
                    <a:srgbClr val="000000"/>
                  </a:outerShdw>
                </a:effectLst>
                <a:latin typeface="Georgia" panose="02040502050405020303" pitchFamily="18" charset="0"/>
              </a:rPr>
              <a:t>от трения при соприкосновении</a:t>
            </a:r>
          </a:p>
          <a:p>
            <a:pPr algn="ctr">
              <a:defRPr/>
            </a:pPr>
            <a:r>
              <a:rPr lang="ru-RU" sz="3200" b="1" dirty="0">
                <a:solidFill>
                  <a:schemeClr val="bg1"/>
                </a:solidFill>
                <a:effectLst>
                  <a:outerShdw blurRad="38100" dist="38100" dir="2700000" algn="tl">
                    <a:srgbClr val="000000"/>
                  </a:outerShdw>
                </a:effectLst>
                <a:latin typeface="Georgia" panose="02040502050405020303" pitchFamily="18" charset="0"/>
              </a:rPr>
              <a:t> с землей . </a:t>
            </a:r>
            <a:endParaRPr lang="en-US" sz="3200" b="1" dirty="0">
              <a:solidFill>
                <a:schemeClr val="bg1"/>
              </a:solidFill>
              <a:effectLst>
                <a:outerShdw blurRad="38100" dist="38100" dir="2700000" algn="tl">
                  <a:srgbClr val="000000"/>
                </a:outerShdw>
              </a:effectLst>
              <a:latin typeface="Georgia" panose="02040502050405020303" pitchFamily="18" charset="0"/>
            </a:endParaRPr>
          </a:p>
        </p:txBody>
      </p:sp>
      <p:sp>
        <p:nvSpPr>
          <p:cNvPr id="16388" name="Rectangle 4"/>
          <p:cNvSpPr>
            <a:spLocks noChangeArrowheads="1"/>
          </p:cNvSpPr>
          <p:nvPr/>
        </p:nvSpPr>
        <p:spPr bwMode="auto">
          <a:xfrm>
            <a:off x="2316480" y="2807970"/>
            <a:ext cx="4846320" cy="631825"/>
          </a:xfrm>
          <a:prstGeom prst="rect">
            <a:avLst/>
          </a:prstGeom>
          <a:noFill/>
          <a:ln w="9525">
            <a:noFill/>
            <a:miter lim="800000"/>
            <a:headEnd/>
            <a:tailEnd/>
          </a:ln>
          <a:effectLst/>
        </p:spPr>
        <p:txBody>
          <a:bodyPr wrap="none" anchor="ctr"/>
          <a:lstStyle/>
          <a:p>
            <a:pPr algn="ctr">
              <a:defRPr/>
            </a:pPr>
            <a:r>
              <a:rPr lang="ru-RU" sz="3200" b="1" dirty="0">
                <a:solidFill>
                  <a:srgbClr val="C00000"/>
                </a:solidFill>
                <a:effectLst>
                  <a:outerShdw blurRad="38100" dist="38100" dir="2700000" algn="tl">
                    <a:srgbClr val="C0C0C0"/>
                  </a:outerShdw>
                </a:effectLst>
                <a:latin typeface="Georgia" panose="02040502050405020303" pitchFamily="18" charset="0"/>
              </a:rPr>
              <a:t>Пословицы</a:t>
            </a:r>
            <a:r>
              <a:rPr lang="en-US" sz="3200" b="1" dirty="0">
                <a:solidFill>
                  <a:srgbClr val="C00000"/>
                </a:solidFill>
                <a:latin typeface="Georgia" panose="02040502050405020303" pitchFamily="18" charset="0"/>
              </a:rPr>
              <a:t> </a:t>
            </a:r>
            <a:r>
              <a:rPr lang="ru-RU" sz="3200" b="1" dirty="0">
                <a:solidFill>
                  <a:srgbClr val="C00000"/>
                </a:solidFill>
                <a:latin typeface="Georgia" panose="02040502050405020303" pitchFamily="18" charset="0"/>
              </a:rPr>
              <a:t>за </a:t>
            </a:r>
            <a:r>
              <a:rPr lang="en-US" sz="3200" b="1" dirty="0">
                <a:solidFill>
                  <a:srgbClr val="C00000"/>
                </a:solidFill>
                <a:latin typeface="Georgia" panose="02040502050405020303" pitchFamily="18" charset="0"/>
              </a:rPr>
              <a:t>300</a:t>
            </a:r>
          </a:p>
        </p:txBody>
      </p:sp>
      <p:sp>
        <p:nvSpPr>
          <p:cNvPr id="16389" name="AutoShape 5">
            <a:hlinkClick r:id="rId3" action="ppaction://hlinksldjump"/>
          </p:cNvPr>
          <p:cNvSpPr>
            <a:spLocks noChangeArrowheads="1"/>
          </p:cNvSpPr>
          <p:nvPr/>
        </p:nvSpPr>
        <p:spPr bwMode="auto">
          <a:xfrm>
            <a:off x="7718425" y="6329363"/>
            <a:ext cx="1176338" cy="500062"/>
          </a:xfrm>
          <a:prstGeom prst="leftArrow">
            <a:avLst>
              <a:gd name="adj1" fmla="val 50000"/>
              <a:gd name="adj2" fmla="val 58810"/>
            </a:avLst>
          </a:prstGeom>
          <a:solidFill>
            <a:srgbClr val="FFCC00"/>
          </a:solidFill>
          <a:ln w="9525">
            <a:solidFill>
              <a:schemeClr val="tx1"/>
            </a:solidFill>
            <a:miter lim="800000"/>
            <a:headEnd/>
            <a:tailEnd/>
          </a:ln>
        </p:spPr>
        <p:txBody>
          <a:bodyPr wrap="none" anchor="ct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endParaRPr lang="ru-RU" altLang="ru-RU"/>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38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3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animBg="1"/>
      <p:bldP spid="1638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ChangeAspect="1" noChangeArrowheads="1"/>
          </p:cNvSpPr>
          <p:nvPr/>
        </p:nvSpPr>
        <p:spPr bwMode="auto">
          <a:xfrm>
            <a:off x="1158240" y="782320"/>
            <a:ext cx="7487920" cy="1422400"/>
          </a:xfrm>
          <a:prstGeom prst="rect">
            <a:avLst/>
          </a:prstGeom>
          <a:solidFill>
            <a:schemeClr val="bg2">
              <a:lumMod val="50000"/>
            </a:schemeClr>
          </a:solidFill>
          <a:ln w="9525">
            <a:noFill/>
            <a:miter lim="800000"/>
            <a:headEnd/>
            <a:tailEnd/>
          </a:ln>
          <a:effectLst/>
        </p:spPr>
        <p:txBody>
          <a:bodyPr wrap="none"/>
          <a:lstStyle/>
          <a:p>
            <a:pPr algn="ctr">
              <a:defRPr/>
            </a:pPr>
            <a:r>
              <a:rPr lang="ru-RU" sz="3200" b="1" dirty="0">
                <a:solidFill>
                  <a:schemeClr val="bg1"/>
                </a:solidFill>
                <a:effectLst>
                  <a:outerShdw blurRad="38100" dist="38100" dir="2700000" algn="tl">
                    <a:srgbClr val="000000"/>
                  </a:outerShdw>
                </a:effectLst>
                <a:latin typeface="Georgia" panose="02040502050405020303" pitchFamily="18" charset="0"/>
              </a:rPr>
              <a:t>Коси коса, пока роса: </a:t>
            </a:r>
          </a:p>
          <a:p>
            <a:pPr algn="ctr">
              <a:defRPr/>
            </a:pPr>
            <a:r>
              <a:rPr lang="ru-RU" sz="3200" b="1" dirty="0">
                <a:solidFill>
                  <a:schemeClr val="bg1"/>
                </a:solidFill>
                <a:effectLst>
                  <a:outerShdw blurRad="38100" dist="38100" dir="2700000" algn="tl">
                    <a:srgbClr val="000000"/>
                  </a:outerShdw>
                </a:effectLst>
                <a:latin typeface="Georgia" panose="02040502050405020303" pitchFamily="18" charset="0"/>
              </a:rPr>
              <a:t>роса долой, и мы домой.</a:t>
            </a:r>
            <a:endParaRPr lang="en-US" sz="3200" b="1" dirty="0">
              <a:solidFill>
                <a:schemeClr val="bg1"/>
              </a:solidFill>
              <a:effectLst>
                <a:outerShdw blurRad="38100" dist="38100" dir="2700000" algn="tl">
                  <a:srgbClr val="000000"/>
                </a:outerShdw>
              </a:effectLst>
              <a:latin typeface="Georgia" panose="02040502050405020303" pitchFamily="18" charset="0"/>
            </a:endParaRPr>
          </a:p>
        </p:txBody>
      </p:sp>
      <p:sp>
        <p:nvSpPr>
          <p:cNvPr id="17411" name="Rectangle 3"/>
          <p:cNvSpPr>
            <a:spLocks noChangeAspect="1" noChangeArrowheads="1"/>
          </p:cNvSpPr>
          <p:nvPr/>
        </p:nvSpPr>
        <p:spPr bwMode="auto">
          <a:xfrm>
            <a:off x="1747520" y="4333743"/>
            <a:ext cx="6126480" cy="1770830"/>
          </a:xfrm>
          <a:prstGeom prst="rect">
            <a:avLst/>
          </a:prstGeom>
          <a:solidFill>
            <a:schemeClr val="bg2">
              <a:lumMod val="50000"/>
            </a:schemeClr>
          </a:solidFill>
          <a:ln w="9525">
            <a:noFill/>
            <a:miter lim="800000"/>
            <a:headEnd/>
            <a:tailEnd/>
          </a:ln>
          <a:effectLst/>
        </p:spPr>
        <p:txBody>
          <a:bodyPr wrap="none" anchor="ctr"/>
          <a:lstStyle/>
          <a:p>
            <a:pPr algn="ctr">
              <a:defRPr/>
            </a:pPr>
            <a:r>
              <a:rPr lang="ru-RU" sz="3200" b="1" dirty="0">
                <a:solidFill>
                  <a:schemeClr val="bg1"/>
                </a:solidFill>
                <a:effectLst>
                  <a:outerShdw blurRad="38100" dist="38100" dir="2700000" algn="tl">
                    <a:srgbClr val="000000"/>
                  </a:outerShdw>
                </a:effectLst>
                <a:latin typeface="Georgia" panose="02040502050405020303" pitchFamily="18" charset="0"/>
              </a:rPr>
              <a:t>Трение уменьшается </a:t>
            </a:r>
          </a:p>
          <a:p>
            <a:pPr algn="ctr">
              <a:defRPr/>
            </a:pPr>
            <a:r>
              <a:rPr lang="ru-RU" sz="3200" b="1" dirty="0">
                <a:solidFill>
                  <a:schemeClr val="bg1"/>
                </a:solidFill>
                <a:effectLst>
                  <a:outerShdw blurRad="38100" dist="38100" dir="2700000" algn="tl">
                    <a:srgbClr val="000000"/>
                  </a:outerShdw>
                </a:effectLst>
                <a:latin typeface="Georgia" panose="02040502050405020303" pitchFamily="18" charset="0"/>
              </a:rPr>
              <a:t>за счет смазки, её роль</a:t>
            </a:r>
          </a:p>
          <a:p>
            <a:pPr algn="ctr">
              <a:defRPr/>
            </a:pPr>
            <a:r>
              <a:rPr lang="ru-RU" sz="3200" b="1" dirty="0">
                <a:solidFill>
                  <a:schemeClr val="bg1"/>
                </a:solidFill>
                <a:effectLst>
                  <a:outerShdw blurRad="38100" dist="38100" dir="2700000" algn="tl">
                    <a:srgbClr val="000000"/>
                  </a:outerShdw>
                </a:effectLst>
                <a:latin typeface="Georgia" panose="02040502050405020303" pitchFamily="18" charset="0"/>
              </a:rPr>
              <a:t> играет вода.</a:t>
            </a:r>
            <a:endParaRPr lang="en-US" sz="3200" b="1" dirty="0">
              <a:solidFill>
                <a:schemeClr val="bg1"/>
              </a:solidFill>
              <a:effectLst>
                <a:outerShdw blurRad="38100" dist="38100" dir="2700000" algn="tl">
                  <a:srgbClr val="000000"/>
                </a:outerShdw>
              </a:effectLst>
              <a:latin typeface="Georgia" panose="02040502050405020303" pitchFamily="18" charset="0"/>
            </a:endParaRPr>
          </a:p>
        </p:txBody>
      </p:sp>
      <p:sp>
        <p:nvSpPr>
          <p:cNvPr id="17412" name="Rectangle 4"/>
          <p:cNvSpPr>
            <a:spLocks noChangeArrowheads="1"/>
          </p:cNvSpPr>
          <p:nvPr/>
        </p:nvSpPr>
        <p:spPr bwMode="auto">
          <a:xfrm>
            <a:off x="2916238" y="2790825"/>
            <a:ext cx="3381375" cy="631825"/>
          </a:xfrm>
          <a:prstGeom prst="rect">
            <a:avLst/>
          </a:prstGeom>
          <a:noFill/>
          <a:ln w="9525">
            <a:noFill/>
            <a:miter lim="800000"/>
            <a:headEnd/>
            <a:tailEnd/>
          </a:ln>
          <a:effectLst/>
        </p:spPr>
        <p:txBody>
          <a:bodyPr wrap="none" anchor="ctr"/>
          <a:lstStyle/>
          <a:p>
            <a:pPr algn="ctr">
              <a:defRPr/>
            </a:pPr>
            <a:r>
              <a:rPr lang="ru-RU" sz="3200" b="1" dirty="0">
                <a:solidFill>
                  <a:srgbClr val="C00000"/>
                </a:solidFill>
                <a:effectLst>
                  <a:outerShdw blurRad="38100" dist="38100" dir="2700000" algn="tl">
                    <a:srgbClr val="C0C0C0"/>
                  </a:outerShdw>
                </a:effectLst>
                <a:latin typeface="Georgia" panose="02040502050405020303" pitchFamily="18" charset="0"/>
              </a:rPr>
              <a:t>Пословицы</a:t>
            </a:r>
            <a:r>
              <a:rPr lang="en-US" sz="3200" b="1" dirty="0">
                <a:solidFill>
                  <a:srgbClr val="C00000"/>
                </a:solidFill>
                <a:latin typeface="Georgia" panose="02040502050405020303" pitchFamily="18" charset="0"/>
              </a:rPr>
              <a:t> </a:t>
            </a:r>
            <a:r>
              <a:rPr lang="ru-RU" sz="3200" b="1" dirty="0">
                <a:solidFill>
                  <a:srgbClr val="C00000"/>
                </a:solidFill>
                <a:latin typeface="Georgia" panose="02040502050405020303" pitchFamily="18" charset="0"/>
              </a:rPr>
              <a:t>за </a:t>
            </a:r>
            <a:r>
              <a:rPr lang="en-US" sz="3200" b="1" dirty="0">
                <a:solidFill>
                  <a:srgbClr val="C00000"/>
                </a:solidFill>
                <a:latin typeface="Georgia" panose="02040502050405020303" pitchFamily="18" charset="0"/>
              </a:rPr>
              <a:t>400</a:t>
            </a:r>
          </a:p>
        </p:txBody>
      </p:sp>
      <p:sp>
        <p:nvSpPr>
          <p:cNvPr id="17413" name="AutoShape 5">
            <a:hlinkClick r:id="rId3" action="ppaction://hlinksldjump"/>
          </p:cNvPr>
          <p:cNvSpPr>
            <a:spLocks noChangeArrowheads="1"/>
          </p:cNvSpPr>
          <p:nvPr/>
        </p:nvSpPr>
        <p:spPr bwMode="auto">
          <a:xfrm>
            <a:off x="7718425" y="6329363"/>
            <a:ext cx="1176338" cy="500062"/>
          </a:xfrm>
          <a:prstGeom prst="leftArrow">
            <a:avLst>
              <a:gd name="adj1" fmla="val 50000"/>
              <a:gd name="adj2" fmla="val 58810"/>
            </a:avLst>
          </a:prstGeom>
          <a:solidFill>
            <a:srgbClr val="FFCC00"/>
          </a:solidFill>
          <a:ln w="9525">
            <a:solidFill>
              <a:schemeClr val="tx1"/>
            </a:solidFill>
            <a:miter lim="800000"/>
            <a:headEnd/>
            <a:tailEnd/>
          </a:ln>
        </p:spPr>
        <p:txBody>
          <a:bodyPr wrap="none" anchor="ct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endParaRPr lang="ru-RU" altLang="ru-RU"/>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4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4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animBg="1"/>
      <p:bldP spid="1741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ChangeAspect="1" noChangeArrowheads="1"/>
          </p:cNvSpPr>
          <p:nvPr/>
        </p:nvSpPr>
        <p:spPr bwMode="auto">
          <a:xfrm>
            <a:off x="549750" y="467360"/>
            <a:ext cx="8203883" cy="1645920"/>
          </a:xfrm>
          <a:prstGeom prst="rect">
            <a:avLst/>
          </a:prstGeom>
          <a:solidFill>
            <a:schemeClr val="bg2">
              <a:lumMod val="50000"/>
            </a:schemeClr>
          </a:solidFill>
          <a:ln w="9525">
            <a:noFill/>
            <a:miter lim="800000"/>
            <a:headEnd/>
            <a:tailEnd/>
          </a:ln>
          <a:effectLst/>
        </p:spPr>
        <p:txBody>
          <a:bodyPr wrap="none"/>
          <a:lstStyle/>
          <a:p>
            <a:pPr algn="ctr">
              <a:defRPr/>
            </a:pPr>
            <a:r>
              <a:rPr lang="ru-RU" sz="3200" b="1" dirty="0">
                <a:solidFill>
                  <a:schemeClr val="bg1"/>
                </a:solidFill>
                <a:effectLst>
                  <a:outerShdw blurRad="38100" dist="38100" dir="2700000" algn="tl">
                    <a:srgbClr val="000000"/>
                  </a:outerShdw>
                </a:effectLst>
                <a:latin typeface="Georgia" panose="02040502050405020303" pitchFamily="18" charset="0"/>
              </a:rPr>
              <a:t>Камень тяжел, когда лежит на </a:t>
            </a:r>
          </a:p>
          <a:p>
            <a:pPr algn="ctr">
              <a:defRPr/>
            </a:pPr>
            <a:r>
              <a:rPr lang="ru-RU" sz="3200" b="1" dirty="0">
                <a:solidFill>
                  <a:schemeClr val="bg1"/>
                </a:solidFill>
                <a:effectLst>
                  <a:outerShdw blurRad="38100" dist="38100" dir="2700000" algn="tl">
                    <a:srgbClr val="000000"/>
                  </a:outerShdw>
                </a:effectLst>
                <a:latin typeface="Georgia" panose="02040502050405020303" pitchFamily="18" charset="0"/>
              </a:rPr>
              <a:t>своем месте, если же его покатить, </a:t>
            </a:r>
          </a:p>
          <a:p>
            <a:pPr algn="ctr">
              <a:defRPr/>
            </a:pPr>
            <a:r>
              <a:rPr lang="ru-RU" sz="3200" b="1" dirty="0">
                <a:solidFill>
                  <a:schemeClr val="bg1"/>
                </a:solidFill>
                <a:effectLst>
                  <a:outerShdw blurRad="38100" dist="38100" dir="2700000" algn="tl">
                    <a:srgbClr val="000000"/>
                  </a:outerShdw>
                </a:effectLst>
                <a:latin typeface="Georgia" panose="02040502050405020303" pitchFamily="18" charset="0"/>
              </a:rPr>
              <a:t>он станет легким.</a:t>
            </a:r>
          </a:p>
          <a:p>
            <a:pPr algn="ctr">
              <a:defRPr/>
            </a:pPr>
            <a:endParaRPr lang="en-US" sz="3600" b="1" dirty="0">
              <a:solidFill>
                <a:schemeClr val="bg1"/>
              </a:solidFill>
              <a:effectLst>
                <a:outerShdw blurRad="38100" dist="38100" dir="2700000" algn="tl">
                  <a:srgbClr val="000000"/>
                </a:outerShdw>
              </a:effectLst>
              <a:latin typeface="Arial" charset="0"/>
            </a:endParaRPr>
          </a:p>
        </p:txBody>
      </p:sp>
      <p:sp>
        <p:nvSpPr>
          <p:cNvPr id="18435" name="Rectangle 3"/>
          <p:cNvSpPr>
            <a:spLocks noChangeAspect="1" noChangeArrowheads="1"/>
          </p:cNvSpPr>
          <p:nvPr/>
        </p:nvSpPr>
        <p:spPr bwMode="auto">
          <a:xfrm>
            <a:off x="1046480" y="4653280"/>
            <a:ext cx="6939280" cy="1676083"/>
          </a:xfrm>
          <a:prstGeom prst="rect">
            <a:avLst/>
          </a:prstGeom>
          <a:solidFill>
            <a:schemeClr val="bg2">
              <a:lumMod val="50000"/>
            </a:schemeClr>
          </a:solidFill>
          <a:ln w="9525">
            <a:noFill/>
            <a:miter lim="800000"/>
            <a:headEnd/>
            <a:tailEnd/>
          </a:ln>
          <a:effectLst/>
        </p:spPr>
        <p:txBody>
          <a:bodyPr anchor="ctr"/>
          <a:lstStyle/>
          <a:p>
            <a:pPr algn="ctr">
              <a:defRPr/>
            </a:pPr>
            <a:r>
              <a:rPr lang="ru-RU" sz="3200" b="1" dirty="0">
                <a:solidFill>
                  <a:schemeClr val="bg1"/>
                </a:solidFill>
                <a:effectLst>
                  <a:outerShdw blurRad="38100" dist="38100" dir="2700000" algn="tl">
                    <a:srgbClr val="000000"/>
                  </a:outerShdw>
                </a:effectLst>
                <a:latin typeface="Georgia" panose="02040502050405020303" pitchFamily="18" charset="0"/>
              </a:rPr>
              <a:t>Трение покоя много больше</a:t>
            </a:r>
          </a:p>
          <a:p>
            <a:pPr algn="ctr">
              <a:defRPr/>
            </a:pPr>
            <a:r>
              <a:rPr lang="ru-RU" sz="3200" b="1" dirty="0">
                <a:solidFill>
                  <a:schemeClr val="bg1"/>
                </a:solidFill>
                <a:effectLst>
                  <a:outerShdw blurRad="38100" dist="38100" dir="2700000" algn="tl">
                    <a:srgbClr val="000000"/>
                  </a:outerShdw>
                </a:effectLst>
                <a:latin typeface="Georgia" panose="02040502050405020303" pitchFamily="18" charset="0"/>
              </a:rPr>
              <a:t>трения качения.</a:t>
            </a:r>
            <a:endParaRPr lang="en-US" sz="3200" b="1" dirty="0">
              <a:solidFill>
                <a:schemeClr val="bg1"/>
              </a:solidFill>
              <a:effectLst>
                <a:outerShdw blurRad="38100" dist="38100" dir="2700000" algn="tl">
                  <a:srgbClr val="000000"/>
                </a:outerShdw>
              </a:effectLst>
              <a:latin typeface="Georgia" panose="02040502050405020303" pitchFamily="18" charset="0"/>
            </a:endParaRPr>
          </a:p>
        </p:txBody>
      </p:sp>
      <p:sp>
        <p:nvSpPr>
          <p:cNvPr id="18436" name="Rectangle 4"/>
          <p:cNvSpPr>
            <a:spLocks noChangeArrowheads="1"/>
          </p:cNvSpPr>
          <p:nvPr/>
        </p:nvSpPr>
        <p:spPr bwMode="auto">
          <a:xfrm>
            <a:off x="1940560" y="2933065"/>
            <a:ext cx="5422265" cy="631825"/>
          </a:xfrm>
          <a:prstGeom prst="rect">
            <a:avLst/>
          </a:prstGeom>
          <a:noFill/>
          <a:ln w="9525">
            <a:noFill/>
            <a:miter lim="800000"/>
            <a:headEnd/>
            <a:tailEnd/>
          </a:ln>
          <a:effectLst/>
        </p:spPr>
        <p:txBody>
          <a:bodyPr wrap="none" anchor="ctr"/>
          <a:lstStyle/>
          <a:p>
            <a:pPr algn="ctr">
              <a:defRPr/>
            </a:pPr>
            <a:r>
              <a:rPr lang="ru-RU" sz="3200" b="1" dirty="0">
                <a:solidFill>
                  <a:srgbClr val="C00000"/>
                </a:solidFill>
                <a:effectLst>
                  <a:outerShdw blurRad="38100" dist="38100" dir="2700000" algn="tl">
                    <a:srgbClr val="C0C0C0"/>
                  </a:outerShdw>
                </a:effectLst>
                <a:latin typeface="Georgia" panose="02040502050405020303" pitchFamily="18" charset="0"/>
              </a:rPr>
              <a:t>Пословицы </a:t>
            </a:r>
            <a:r>
              <a:rPr lang="en-US" sz="3200" b="1" dirty="0">
                <a:solidFill>
                  <a:srgbClr val="C00000"/>
                </a:solidFill>
                <a:latin typeface="Georgia" panose="02040502050405020303" pitchFamily="18" charset="0"/>
              </a:rPr>
              <a:t> </a:t>
            </a:r>
            <a:r>
              <a:rPr lang="ru-RU" sz="3200" b="1" dirty="0">
                <a:solidFill>
                  <a:srgbClr val="C00000"/>
                </a:solidFill>
                <a:latin typeface="Georgia" panose="02040502050405020303" pitchFamily="18" charset="0"/>
              </a:rPr>
              <a:t>за </a:t>
            </a:r>
            <a:r>
              <a:rPr lang="en-US" sz="3200" b="1" dirty="0">
                <a:solidFill>
                  <a:srgbClr val="C00000"/>
                </a:solidFill>
                <a:latin typeface="Georgia" panose="02040502050405020303" pitchFamily="18" charset="0"/>
              </a:rPr>
              <a:t>500</a:t>
            </a:r>
          </a:p>
        </p:txBody>
      </p:sp>
      <p:sp>
        <p:nvSpPr>
          <p:cNvPr id="18437" name="AutoShape 5">
            <a:hlinkClick r:id="rId3" action="ppaction://hlinksldjump"/>
          </p:cNvPr>
          <p:cNvSpPr>
            <a:spLocks noChangeArrowheads="1"/>
          </p:cNvSpPr>
          <p:nvPr/>
        </p:nvSpPr>
        <p:spPr bwMode="auto">
          <a:xfrm>
            <a:off x="7718425" y="6329363"/>
            <a:ext cx="1176338" cy="500062"/>
          </a:xfrm>
          <a:prstGeom prst="leftArrow">
            <a:avLst>
              <a:gd name="adj1" fmla="val 50000"/>
              <a:gd name="adj2" fmla="val 58810"/>
            </a:avLst>
          </a:prstGeom>
          <a:solidFill>
            <a:srgbClr val="FFCC00"/>
          </a:solidFill>
          <a:ln w="9525">
            <a:solidFill>
              <a:schemeClr val="tx1"/>
            </a:solidFill>
            <a:miter lim="800000"/>
            <a:headEnd/>
            <a:tailEnd/>
          </a:ln>
        </p:spPr>
        <p:txBody>
          <a:bodyPr wrap="none" anchor="ct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endParaRPr lang="ru-RU" altLang="ru-RU"/>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4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animBg="1"/>
      <p:bldP spid="1843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ChangeAspect="1" noChangeArrowheads="1"/>
          </p:cNvSpPr>
          <p:nvPr/>
        </p:nvSpPr>
        <p:spPr bwMode="auto">
          <a:xfrm>
            <a:off x="1295400" y="423227"/>
            <a:ext cx="7279640" cy="1730693"/>
          </a:xfrm>
          <a:prstGeom prst="rect">
            <a:avLst/>
          </a:prstGeom>
          <a:solidFill>
            <a:schemeClr val="bg2">
              <a:lumMod val="50000"/>
            </a:schemeClr>
          </a:solidFill>
          <a:ln w="9525">
            <a:noFill/>
            <a:miter lim="800000"/>
            <a:headEnd/>
            <a:tailEnd/>
          </a:ln>
          <a:effectLst/>
        </p:spPr>
        <p:txBody>
          <a:bodyPr wrap="none"/>
          <a:lstStyle/>
          <a:p>
            <a:pPr algn="ctr">
              <a:defRPr/>
            </a:pPr>
            <a:r>
              <a:rPr lang="ru-RU" sz="3200" b="1" dirty="0">
                <a:solidFill>
                  <a:schemeClr val="bg1"/>
                </a:solidFill>
                <a:effectLst>
                  <a:outerShdw blurRad="38100" dist="38100" dir="2700000" algn="tl">
                    <a:srgbClr val="000000"/>
                  </a:outerShdw>
                </a:effectLst>
                <a:latin typeface="Georgia" panose="02040502050405020303" pitchFamily="18" charset="0"/>
              </a:rPr>
              <a:t>Именем этого ученого названа</a:t>
            </a:r>
          </a:p>
          <a:p>
            <a:pPr algn="ctr">
              <a:defRPr/>
            </a:pPr>
            <a:r>
              <a:rPr lang="ru-RU" sz="3200" b="1" dirty="0">
                <a:solidFill>
                  <a:schemeClr val="bg1"/>
                </a:solidFill>
                <a:effectLst>
                  <a:outerShdw blurRad="38100" dist="38100" dir="2700000" algn="tl">
                    <a:srgbClr val="000000"/>
                  </a:outerShdw>
                </a:effectLst>
                <a:latin typeface="Georgia" panose="02040502050405020303" pitchFamily="18" charset="0"/>
              </a:rPr>
              <a:t>единица измерения одной из </a:t>
            </a:r>
          </a:p>
          <a:p>
            <a:pPr algn="ctr">
              <a:defRPr/>
            </a:pPr>
            <a:r>
              <a:rPr lang="ru-RU" sz="3200" b="1" dirty="0">
                <a:solidFill>
                  <a:schemeClr val="bg1"/>
                </a:solidFill>
                <a:effectLst>
                  <a:outerShdw blurRad="38100" dist="38100" dir="2700000" algn="tl">
                    <a:srgbClr val="000000"/>
                  </a:outerShdw>
                </a:effectLst>
                <a:latin typeface="Georgia" panose="02040502050405020303" pitchFamily="18" charset="0"/>
              </a:rPr>
              <a:t>основных величин в механике.</a:t>
            </a:r>
            <a:endParaRPr lang="en-US" sz="3200" b="1" dirty="0">
              <a:solidFill>
                <a:schemeClr val="bg1"/>
              </a:solidFill>
              <a:effectLst>
                <a:outerShdw blurRad="38100" dist="38100" dir="2700000" algn="tl">
                  <a:srgbClr val="000000"/>
                </a:outerShdw>
              </a:effectLst>
              <a:latin typeface="Georgia" panose="02040502050405020303" pitchFamily="18" charset="0"/>
            </a:endParaRPr>
          </a:p>
        </p:txBody>
      </p:sp>
      <p:sp>
        <p:nvSpPr>
          <p:cNvPr id="3081" name="Rectangle 9"/>
          <p:cNvSpPr>
            <a:spLocks noChangeAspect="1" noChangeArrowheads="1"/>
          </p:cNvSpPr>
          <p:nvPr/>
        </p:nvSpPr>
        <p:spPr bwMode="auto">
          <a:xfrm>
            <a:off x="1188720" y="5333999"/>
            <a:ext cx="4897120" cy="995363"/>
          </a:xfrm>
          <a:prstGeom prst="rect">
            <a:avLst/>
          </a:prstGeom>
          <a:solidFill>
            <a:schemeClr val="bg2">
              <a:lumMod val="50000"/>
            </a:schemeClr>
          </a:solidFill>
          <a:ln w="9525">
            <a:noFill/>
            <a:miter lim="800000"/>
            <a:headEnd/>
            <a:tailEnd/>
          </a:ln>
          <a:effectLst/>
        </p:spPr>
        <p:txBody>
          <a:bodyPr wrap="none" anchor="ctr"/>
          <a:lstStyle/>
          <a:p>
            <a:pPr algn="ctr">
              <a:defRPr/>
            </a:pPr>
            <a:r>
              <a:rPr lang="ru-RU" sz="3200" b="1" dirty="0">
                <a:solidFill>
                  <a:schemeClr val="bg1"/>
                </a:solidFill>
                <a:latin typeface="Georgia" panose="02040502050405020303" pitchFamily="18" charset="0"/>
              </a:rPr>
              <a:t>Исаак Ньютон.</a:t>
            </a:r>
            <a:endParaRPr lang="en-US" sz="3200" b="1" dirty="0">
              <a:solidFill>
                <a:schemeClr val="bg1"/>
              </a:solidFill>
              <a:latin typeface="Georgia" panose="02040502050405020303" pitchFamily="18" charset="0"/>
            </a:endParaRPr>
          </a:p>
        </p:txBody>
      </p:sp>
      <p:sp>
        <p:nvSpPr>
          <p:cNvPr id="3082" name="Rectangle 10"/>
          <p:cNvSpPr>
            <a:spLocks noChangeArrowheads="1"/>
          </p:cNvSpPr>
          <p:nvPr/>
        </p:nvSpPr>
        <p:spPr bwMode="auto">
          <a:xfrm>
            <a:off x="1818640" y="2790825"/>
            <a:ext cx="5232400" cy="631825"/>
          </a:xfrm>
          <a:prstGeom prst="rect">
            <a:avLst/>
          </a:prstGeom>
          <a:noFill/>
          <a:ln w="9525">
            <a:noFill/>
            <a:miter lim="800000"/>
            <a:headEnd/>
            <a:tailEnd/>
          </a:ln>
          <a:effectLst/>
        </p:spPr>
        <p:txBody>
          <a:bodyPr wrap="none" anchor="ctr"/>
          <a:lstStyle/>
          <a:p>
            <a:pPr algn="ctr">
              <a:defRPr/>
            </a:pPr>
            <a:r>
              <a:rPr lang="ru-RU" sz="3200" b="1" dirty="0">
                <a:solidFill>
                  <a:srgbClr val="C00000"/>
                </a:solidFill>
                <a:latin typeface="Georgia" panose="02040502050405020303" pitchFamily="18" charset="0"/>
              </a:rPr>
              <a:t>Кто это, что это</a:t>
            </a:r>
            <a:r>
              <a:rPr lang="en-US" sz="3200" b="1" dirty="0">
                <a:solidFill>
                  <a:srgbClr val="C00000"/>
                </a:solidFill>
                <a:latin typeface="Georgia" panose="02040502050405020303" pitchFamily="18" charset="0"/>
              </a:rPr>
              <a:t> </a:t>
            </a:r>
            <a:r>
              <a:rPr lang="ru-RU" sz="3200" b="1" dirty="0">
                <a:solidFill>
                  <a:srgbClr val="C00000"/>
                </a:solidFill>
                <a:latin typeface="Georgia" panose="02040502050405020303" pitchFamily="18" charset="0"/>
              </a:rPr>
              <a:t>за </a:t>
            </a:r>
            <a:r>
              <a:rPr lang="en-US" sz="3200" b="1" dirty="0">
                <a:solidFill>
                  <a:srgbClr val="C00000"/>
                </a:solidFill>
                <a:latin typeface="Georgia" panose="02040502050405020303" pitchFamily="18" charset="0"/>
              </a:rPr>
              <a:t>100</a:t>
            </a:r>
          </a:p>
        </p:txBody>
      </p:sp>
      <p:sp>
        <p:nvSpPr>
          <p:cNvPr id="3083" name="AutoShape 11">
            <a:hlinkClick r:id="rId3" action="ppaction://hlinksldjump"/>
          </p:cNvPr>
          <p:cNvSpPr>
            <a:spLocks noChangeArrowheads="1"/>
          </p:cNvSpPr>
          <p:nvPr/>
        </p:nvSpPr>
        <p:spPr bwMode="auto">
          <a:xfrm>
            <a:off x="7718425" y="6329363"/>
            <a:ext cx="1176338" cy="500062"/>
          </a:xfrm>
          <a:prstGeom prst="leftArrow">
            <a:avLst>
              <a:gd name="adj1" fmla="val 50000"/>
              <a:gd name="adj2" fmla="val 58810"/>
            </a:avLst>
          </a:prstGeom>
          <a:solidFill>
            <a:srgbClr val="FFCC00"/>
          </a:solidFill>
          <a:ln w="9525">
            <a:solidFill>
              <a:schemeClr val="tx1"/>
            </a:solidFill>
            <a:miter lim="800000"/>
            <a:headEnd/>
            <a:tailEnd/>
          </a:ln>
        </p:spPr>
        <p:txBody>
          <a:bodyPr wrap="none" anchor="ct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endParaRPr lang="ru-RU" altLang="ru-RU"/>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8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08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1" grpId="0" animBg="1"/>
      <p:bldP spid="308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spect="1" noChangeArrowheads="1"/>
          </p:cNvSpPr>
          <p:nvPr/>
        </p:nvSpPr>
        <p:spPr bwMode="auto">
          <a:xfrm>
            <a:off x="924560" y="477522"/>
            <a:ext cx="7792720" cy="1346128"/>
          </a:xfrm>
          <a:prstGeom prst="rect">
            <a:avLst/>
          </a:prstGeom>
          <a:solidFill>
            <a:schemeClr val="bg2">
              <a:lumMod val="50000"/>
            </a:schemeClr>
          </a:solidFill>
          <a:ln w="9525">
            <a:noFill/>
            <a:miter lim="800000"/>
            <a:headEnd/>
            <a:tailEnd/>
          </a:ln>
          <a:effectLst/>
        </p:spPr>
        <p:txBody>
          <a:bodyPr wrap="none"/>
          <a:lstStyle/>
          <a:p>
            <a:pPr algn="ctr">
              <a:defRPr/>
            </a:pPr>
            <a:r>
              <a:rPr lang="ru-RU" sz="3200" b="1" dirty="0">
                <a:solidFill>
                  <a:schemeClr val="bg1"/>
                </a:solidFill>
                <a:effectLst>
                  <a:outerShdw blurRad="38100" dist="38100" dir="2700000" algn="tl">
                    <a:srgbClr val="000000"/>
                  </a:outerShdw>
                </a:effectLst>
                <a:latin typeface="Georgia" panose="02040502050405020303" pitchFamily="18" charset="0"/>
              </a:rPr>
              <a:t>Эта сила помогает спортсменам</a:t>
            </a:r>
          </a:p>
          <a:p>
            <a:pPr algn="ctr">
              <a:defRPr/>
            </a:pPr>
            <a:r>
              <a:rPr lang="ru-RU" sz="3200" b="1" dirty="0">
                <a:solidFill>
                  <a:schemeClr val="bg1"/>
                </a:solidFill>
                <a:effectLst>
                  <a:outerShdw blurRad="38100" dist="38100" dir="2700000" algn="tl">
                    <a:srgbClr val="000000"/>
                  </a:outerShdw>
                </a:effectLst>
                <a:latin typeface="Georgia" panose="02040502050405020303" pitchFamily="18" charset="0"/>
              </a:rPr>
              <a:t>добиваться высоких результатов.</a:t>
            </a:r>
            <a:endParaRPr lang="en-US" sz="3200" b="1" dirty="0">
              <a:solidFill>
                <a:schemeClr val="bg1"/>
              </a:solidFill>
              <a:effectLst>
                <a:outerShdw blurRad="38100" dist="38100" dir="2700000" algn="tl">
                  <a:srgbClr val="000000"/>
                </a:outerShdw>
              </a:effectLst>
              <a:latin typeface="Georgia" panose="02040502050405020303" pitchFamily="18" charset="0"/>
            </a:endParaRPr>
          </a:p>
        </p:txBody>
      </p:sp>
      <p:sp>
        <p:nvSpPr>
          <p:cNvPr id="7171" name="Rectangle 3"/>
          <p:cNvSpPr>
            <a:spLocks noChangeAspect="1" noChangeArrowheads="1"/>
          </p:cNvSpPr>
          <p:nvPr/>
        </p:nvSpPr>
        <p:spPr bwMode="auto">
          <a:xfrm>
            <a:off x="1615440" y="5244703"/>
            <a:ext cx="4673600" cy="889794"/>
          </a:xfrm>
          <a:prstGeom prst="rect">
            <a:avLst/>
          </a:prstGeom>
          <a:solidFill>
            <a:schemeClr val="bg2">
              <a:lumMod val="50000"/>
            </a:schemeClr>
          </a:solidFill>
          <a:ln w="9525">
            <a:noFill/>
            <a:miter lim="800000"/>
            <a:headEnd/>
            <a:tailEnd/>
          </a:ln>
          <a:effectLst/>
        </p:spPr>
        <p:txBody>
          <a:bodyPr wrap="none" anchor="ctr"/>
          <a:lstStyle/>
          <a:p>
            <a:pPr algn="ctr">
              <a:defRPr/>
            </a:pPr>
            <a:r>
              <a:rPr lang="ru-RU" sz="3200" b="1" dirty="0">
                <a:solidFill>
                  <a:schemeClr val="bg1"/>
                </a:solidFill>
                <a:effectLst>
                  <a:outerShdw blurRad="38100" dist="38100" dir="2700000" algn="tl">
                    <a:srgbClr val="000000"/>
                  </a:outerShdw>
                </a:effectLst>
                <a:latin typeface="Georgia" panose="02040502050405020303" pitchFamily="18" charset="0"/>
              </a:rPr>
              <a:t>Сила упругости.</a:t>
            </a:r>
            <a:endParaRPr lang="en-US" sz="3200" b="1" dirty="0">
              <a:solidFill>
                <a:schemeClr val="bg1"/>
              </a:solidFill>
              <a:effectLst>
                <a:outerShdw blurRad="38100" dist="38100" dir="2700000" algn="tl">
                  <a:srgbClr val="000000"/>
                </a:outerShdw>
              </a:effectLst>
              <a:latin typeface="Georgia" panose="02040502050405020303" pitchFamily="18" charset="0"/>
            </a:endParaRPr>
          </a:p>
        </p:txBody>
      </p:sp>
      <p:sp>
        <p:nvSpPr>
          <p:cNvPr id="7172" name="Rectangle 4"/>
          <p:cNvSpPr>
            <a:spLocks noChangeArrowheads="1"/>
          </p:cNvSpPr>
          <p:nvPr/>
        </p:nvSpPr>
        <p:spPr bwMode="auto">
          <a:xfrm>
            <a:off x="2042160" y="2790825"/>
            <a:ext cx="5557520" cy="631825"/>
          </a:xfrm>
          <a:prstGeom prst="rect">
            <a:avLst/>
          </a:prstGeom>
          <a:noFill/>
          <a:ln w="9525">
            <a:noFill/>
            <a:miter lim="800000"/>
            <a:headEnd/>
            <a:tailEnd/>
          </a:ln>
          <a:effectLst/>
        </p:spPr>
        <p:txBody>
          <a:bodyPr wrap="none" anchor="ctr"/>
          <a:lstStyle/>
          <a:p>
            <a:pPr algn="ctr">
              <a:defRPr/>
            </a:pPr>
            <a:r>
              <a:rPr lang="ru-RU" sz="3200" b="1" dirty="0">
                <a:solidFill>
                  <a:srgbClr val="C00000"/>
                </a:solidFill>
                <a:latin typeface="Georgia" panose="02040502050405020303" pitchFamily="18" charset="0"/>
              </a:rPr>
              <a:t>Кто это, что это </a:t>
            </a:r>
            <a:r>
              <a:rPr lang="en-US" sz="3200" b="1" dirty="0">
                <a:solidFill>
                  <a:srgbClr val="C00000"/>
                </a:solidFill>
                <a:latin typeface="Georgia" panose="02040502050405020303" pitchFamily="18" charset="0"/>
              </a:rPr>
              <a:t> </a:t>
            </a:r>
            <a:r>
              <a:rPr lang="ru-RU" sz="3200" b="1" dirty="0">
                <a:solidFill>
                  <a:srgbClr val="C00000"/>
                </a:solidFill>
                <a:latin typeface="Georgia" panose="02040502050405020303" pitchFamily="18" charset="0"/>
              </a:rPr>
              <a:t>за </a:t>
            </a:r>
            <a:r>
              <a:rPr lang="en-US" sz="3200" b="1" dirty="0">
                <a:solidFill>
                  <a:srgbClr val="C00000"/>
                </a:solidFill>
                <a:latin typeface="Georgia" panose="02040502050405020303" pitchFamily="18" charset="0"/>
              </a:rPr>
              <a:t>200</a:t>
            </a:r>
          </a:p>
        </p:txBody>
      </p:sp>
      <p:sp>
        <p:nvSpPr>
          <p:cNvPr id="7173" name="AutoShape 5">
            <a:hlinkClick r:id="rId3" action="ppaction://hlinksldjump"/>
          </p:cNvPr>
          <p:cNvSpPr>
            <a:spLocks noChangeArrowheads="1"/>
          </p:cNvSpPr>
          <p:nvPr/>
        </p:nvSpPr>
        <p:spPr bwMode="auto">
          <a:xfrm>
            <a:off x="7718425" y="6329363"/>
            <a:ext cx="1176338" cy="500062"/>
          </a:xfrm>
          <a:prstGeom prst="leftArrow">
            <a:avLst>
              <a:gd name="adj1" fmla="val 50000"/>
              <a:gd name="adj2" fmla="val 58810"/>
            </a:avLst>
          </a:prstGeom>
          <a:solidFill>
            <a:srgbClr val="FFCC00"/>
          </a:solidFill>
          <a:ln w="9525">
            <a:solidFill>
              <a:schemeClr val="tx1"/>
            </a:solidFill>
            <a:miter lim="800000"/>
            <a:headEnd/>
            <a:tailEnd/>
          </a:ln>
        </p:spPr>
        <p:txBody>
          <a:bodyPr wrap="none" anchor="ctr"/>
          <a:lstStyle>
            <a:lvl1pPr eaLnBrk="0" hangingPunct="0">
              <a:defRPr sz="1200">
                <a:solidFill>
                  <a:schemeClr val="tx1"/>
                </a:solidFill>
                <a:latin typeface="Arial" panose="020B0604020202020204" pitchFamily="34" charset="0"/>
              </a:defRPr>
            </a:lvl1pPr>
            <a:lvl2pPr marL="742950" indent="-285750" eaLnBrk="0" hangingPunct="0">
              <a:defRPr sz="1200">
                <a:solidFill>
                  <a:schemeClr val="tx1"/>
                </a:solidFill>
                <a:latin typeface="Arial" panose="020B0604020202020204" pitchFamily="34" charset="0"/>
              </a:defRPr>
            </a:lvl2pPr>
            <a:lvl3pPr marL="1143000" indent="-228600" eaLnBrk="0" hangingPunct="0">
              <a:defRPr sz="1200">
                <a:solidFill>
                  <a:schemeClr val="tx1"/>
                </a:solidFill>
                <a:latin typeface="Arial" panose="020B0604020202020204" pitchFamily="34" charset="0"/>
              </a:defRPr>
            </a:lvl3pPr>
            <a:lvl4pPr marL="1600200" indent="-228600" eaLnBrk="0" hangingPunct="0">
              <a:defRPr sz="1200">
                <a:solidFill>
                  <a:schemeClr val="tx1"/>
                </a:solidFill>
                <a:latin typeface="Arial" panose="020B0604020202020204" pitchFamily="34" charset="0"/>
              </a:defRPr>
            </a:lvl4pPr>
            <a:lvl5pPr marL="2057400" indent="-228600" eaLnBrk="0" hangingPunct="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eaLnBrk="1" hangingPunct="1"/>
            <a:endParaRPr lang="ru-RU" altLang="ru-RU"/>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17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1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animBg="1"/>
      <p:bldP spid="7173"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rmal">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Thermal">
      <a:maj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ermal">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3175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63500" dist="38100" dir="8100000" rotWithShape="0">
              <a:srgbClr val="000000">
                <a:alpha val="45000"/>
              </a:srgbClr>
            </a:outerShdw>
          </a:effectLst>
        </a:effectStyle>
        <a:effectStyle>
          <a:effectLst>
            <a:outerShdw blurRad="101600" dist="63500" dir="8100000" rotWithShape="0">
              <a:srgbClr val="000000">
                <a:alpha val="40000"/>
              </a:srgbClr>
            </a:outerShdw>
          </a:effectLst>
          <a:scene3d>
            <a:camera prst="orthographicFront">
              <a:rot lat="0" lon="0" rev="0"/>
            </a:camera>
            <a:lightRig rig="threePt" dir="t">
              <a:rot lat="0" lon="0" rev="3000000"/>
            </a:lightRig>
          </a:scene3d>
          <a:sp3d>
            <a:bevelT h="19050"/>
          </a:sp3d>
        </a:effectStyle>
      </a:effectStyleLst>
      <a:bgFillStyleLst>
        <a:solidFill>
          <a:schemeClr val="phClr"/>
        </a:solidFill>
        <a:gradFill rotWithShape="1">
          <a:gsLst>
            <a:gs pos="0">
              <a:schemeClr val="phClr">
                <a:tint val="100000"/>
                <a:lumMod val="125000"/>
              </a:schemeClr>
            </a:gs>
            <a:gs pos="55000">
              <a:schemeClr val="phClr">
                <a:shade val="100000"/>
                <a:satMod val="100000"/>
                <a:lumMod val="100000"/>
              </a:schemeClr>
            </a:gs>
            <a:gs pos="100000">
              <a:schemeClr val="phClr">
                <a:shade val="90000"/>
                <a:satMod val="300000"/>
                <a:lumMod val="95000"/>
              </a:schemeClr>
            </a:gs>
          </a:gsLst>
          <a:lin ang="5400000" scaled="0"/>
        </a:gradFill>
        <a:blipFill>
          <a:blip xmlns:r="http://schemas.openxmlformats.org/officeDocument/2006/relationships" r:embed="rId1">
            <a:duotone>
              <a:schemeClr val="phClr">
                <a:shade val="80000"/>
              </a:schemeClr>
              <a:schemeClr val="phClr">
                <a:tint val="98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Термический</Template>
  <TotalTime>1819</TotalTime>
  <Words>2473</Words>
  <Application>Microsoft Office PowerPoint</Application>
  <PresentationFormat>Экран (4:3)</PresentationFormat>
  <Paragraphs>323</Paragraphs>
  <Slides>27</Slides>
  <Notes>27</Notes>
  <HiddenSlides>0</HiddenSlides>
  <MMClips>0</MMClips>
  <ScaleCrop>false</ScaleCrop>
  <HeadingPairs>
    <vt:vector size="4" baseType="variant">
      <vt:variant>
        <vt:lpstr>Тема</vt:lpstr>
      </vt:variant>
      <vt:variant>
        <vt:i4>1</vt:i4>
      </vt:variant>
      <vt:variant>
        <vt:lpstr>Заголовки слайдов</vt:lpstr>
      </vt:variant>
      <vt:variant>
        <vt:i4>27</vt:i4>
      </vt:variant>
    </vt:vector>
  </HeadingPairs>
  <TitlesOfParts>
    <vt:vector size="28" baseType="lpstr">
      <vt:lpstr>Thermal</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don link</dc:creator>
  <cp:lastModifiedBy>44</cp:lastModifiedBy>
  <cp:revision>195</cp:revision>
  <dcterms:created xsi:type="dcterms:W3CDTF">2003-12-19T00:36:01Z</dcterms:created>
  <dcterms:modified xsi:type="dcterms:W3CDTF">2015-01-30T19:13:27Z</dcterms:modified>
</cp:coreProperties>
</file>