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12"/>
  </p:notesMasterIdLst>
  <p:sldIdLst>
    <p:sldId id="267" r:id="rId2"/>
    <p:sldId id="268" r:id="rId3"/>
    <p:sldId id="269" r:id="rId4"/>
    <p:sldId id="291" r:id="rId5"/>
    <p:sldId id="295" r:id="rId6"/>
    <p:sldId id="273" r:id="rId7"/>
    <p:sldId id="274" r:id="rId8"/>
    <p:sldId id="293" r:id="rId9"/>
    <p:sldId id="276" r:id="rId10"/>
    <p:sldId id="277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y Wolf" initials="G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44" autoAdjust="0"/>
  </p:normalViewPr>
  <p:slideViewPr>
    <p:cSldViewPr>
      <p:cViewPr varScale="1">
        <p:scale>
          <a:sx n="78" d="100"/>
          <a:sy n="78" d="100"/>
        </p:scale>
        <p:origin x="-137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947A-8B7C-4B62-80CA-850E639D9D2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B3F67-500F-4307-914E-DC4A06ADEE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88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minibanda.ru/Notes/0/f/4/cache/0f420e11-5afa-4864-95cb-f0433bbeb08b-w800-h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142852"/>
            <a:ext cx="8179651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et-edu.ru/sites/default/files/image/Pobed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9" y="357167"/>
            <a:ext cx="9392525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tc-alfa.narod.ru/photo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22" y="214291"/>
            <a:ext cx="9217573" cy="638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gd.ru/media/k2/items/cache/4db2a466ffb6d00bc38bfdc3d3082ea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13" y="285728"/>
            <a:ext cx="9036993" cy="625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atic.doska.orbita.co.il/images/users/247/24664_img_32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12" y="285728"/>
            <a:ext cx="9054767" cy="621510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2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73" y="2894014"/>
            <a:ext cx="5726906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kosmodemianska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454" y="1"/>
            <a:ext cx="2940844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in_polka_lar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7" y="0"/>
            <a:ext cx="40243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oshevoy_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173" y="1"/>
            <a:ext cx="2631281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199"/>
          <p:cNvPicPr>
            <a:picLocks noChangeAspect="1" noChangeArrowheads="1"/>
          </p:cNvPicPr>
          <p:nvPr/>
        </p:nvPicPr>
        <p:blipFill>
          <a:blip r:embed="rId6"/>
          <a:srcRect l="23753" r="26233" b="1691"/>
          <a:stretch>
            <a:fillRect/>
          </a:stretch>
        </p:blipFill>
        <p:spPr bwMode="auto">
          <a:xfrm>
            <a:off x="6036469" y="2165350"/>
            <a:ext cx="3869531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3891" y="785813"/>
            <a:ext cx="48085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lldesktop.ru/m/20/parad_pobedy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32656"/>
            <a:ext cx="9283031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hotoshopia.ru/museum/images/244/large/715850_photoshopia.ru_244_Antonov_K._Pobedit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14" y="142852"/>
            <a:ext cx="671517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tihi.ru/pics/2014/05/08/8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922" y="213720"/>
            <a:ext cx="9228105" cy="639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0" y="285728"/>
            <a:ext cx="924824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660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62</cp:revision>
  <dcterms:modified xsi:type="dcterms:W3CDTF">2015-01-29T19:24:12Z</dcterms:modified>
</cp:coreProperties>
</file>