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85" r:id="rId18"/>
    <p:sldId id="275" r:id="rId19"/>
    <p:sldId id="284" r:id="rId20"/>
    <p:sldId id="286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9CE7-FF0A-487A-BAF2-40640E7C72D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7333-51BE-4090-9158-96915CB82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9CE7-FF0A-487A-BAF2-40640E7C72D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7333-51BE-4090-9158-96915CB82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9CE7-FF0A-487A-BAF2-40640E7C72D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7333-51BE-4090-9158-96915CB82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9CE7-FF0A-487A-BAF2-40640E7C72D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7333-51BE-4090-9158-96915CB82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9CE7-FF0A-487A-BAF2-40640E7C72D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7333-51BE-4090-9158-96915CB82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9CE7-FF0A-487A-BAF2-40640E7C72D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7333-51BE-4090-9158-96915CB82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9CE7-FF0A-487A-BAF2-40640E7C72D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7333-51BE-4090-9158-96915CB82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9CE7-FF0A-487A-BAF2-40640E7C72D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7333-51BE-4090-9158-96915CB82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9CE7-FF0A-487A-BAF2-40640E7C72D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7333-51BE-4090-9158-96915CB82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9CE7-FF0A-487A-BAF2-40640E7C72D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7333-51BE-4090-9158-96915CB82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19CE7-FF0A-487A-BAF2-40640E7C72D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317333-51BE-4090-9158-96915CB82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19CE7-FF0A-487A-BAF2-40640E7C72DC}" type="datetimeFigureOut">
              <a:rPr lang="ru-RU" smtClean="0"/>
              <a:pPr/>
              <a:t>18.01.2015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17333-51BE-4090-9158-96915CB827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0132410180110698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6999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стерои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комета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301"/>
            <a:ext cx="9144000" cy="684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01_02_05_0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780"/>
            <a:ext cx="9144000" cy="6900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cab109\Desktop\планеты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177"/>
            <a:ext cx="9144000" cy="6903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теориты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cab109\Desktop\images (3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cab109\Desktop\images (2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Туманность Андромед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Млечный пу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283" y="0"/>
            <a:ext cx="91792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20x1080_kosmos-zvezdyi-vselennaya-galaktika-galax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8-tub-ru.yandex.net/i?id=209148279-62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20x1080_kosmos-zvezdyi-vselennaya-galaktika-galax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-238365" y="2143116"/>
            <a:ext cx="9790822" cy="26468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600" b="1" dirty="0" err="1" smtClean="0">
                <a:ln w="28575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яаннелесв</a:t>
            </a:r>
            <a:endParaRPr lang="ru-RU" sz="16600" b="1" dirty="0">
              <a:ln w="28575">
                <a:solidFill>
                  <a:schemeClr val="tx1"/>
                </a:solidFill>
              </a:ln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3814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селенная-космо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-126570" y="2428868"/>
            <a:ext cx="970631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90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ВСЕЛЕННАЯ</a:t>
            </a:r>
            <a:endParaRPr lang="ru-RU" sz="11500" b="1" dirty="0">
              <a:ln w="19050">
                <a:solidFill>
                  <a:schemeClr val="tx1"/>
                </a:solidFill>
              </a:ln>
              <a:solidFill>
                <a:prstClr val="white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51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272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1968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10-010-Planety-zemnoj-grup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2-012-Planety-gigan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сол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5083" cy="68580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937"/>
            <a:ext cx="9144000" cy="68889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стероиды 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</Words>
  <Application>Microsoft Office PowerPoint</Application>
  <PresentationFormat>Экран (4:3)</PresentationFormat>
  <Paragraphs>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cab109</dc:creator>
  <cp:lastModifiedBy>user</cp:lastModifiedBy>
  <cp:revision>19</cp:revision>
  <dcterms:created xsi:type="dcterms:W3CDTF">2015-01-17T21:21:12Z</dcterms:created>
  <dcterms:modified xsi:type="dcterms:W3CDTF">2015-01-18T10:15:11Z</dcterms:modified>
</cp:coreProperties>
</file>