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61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47AFDF-87EE-4508-8D6C-B6513AB56742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376B4B-500F-4252-B711-132D0296CD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7117180" cy="86142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/>
                <a:ea typeface="Times New Roman"/>
              </a:rPr>
              <a:t>«</a:t>
            </a:r>
            <a:r>
              <a:rPr lang="ru-RU" sz="4000" dirty="0">
                <a:solidFill>
                  <a:srgbClr val="222222"/>
                </a:solidFill>
                <a:latin typeface="Times New Roman"/>
                <a:ea typeface="Times New Roman"/>
              </a:rPr>
              <a:t>Повествовательное, обычно народно-поэтическое произведение о вымышленных лицах и событиях, </a:t>
            </a:r>
            <a:r>
              <a:rPr lang="ru-RU" sz="40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преимущественно </a:t>
            </a:r>
            <a:r>
              <a:rPr lang="ru-RU" sz="4000" dirty="0">
                <a:solidFill>
                  <a:srgbClr val="222222"/>
                </a:solidFill>
                <a:latin typeface="Times New Roman"/>
                <a:ea typeface="Times New Roman"/>
              </a:rPr>
              <a:t>с участием волшебных, фантастических сил</a:t>
            </a:r>
            <a:r>
              <a:rPr lang="ru-RU" sz="40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»</a:t>
            </a:r>
          </a:p>
          <a:p>
            <a:pPr algn="r"/>
            <a:r>
              <a:rPr lang="ru-RU" sz="4800" dirty="0">
                <a:solidFill>
                  <a:srgbClr val="000000"/>
                </a:solidFill>
                <a:latin typeface="Mistral" pitchFamily="66" charset="0"/>
              </a:rPr>
              <a:t>С. И. </a:t>
            </a:r>
            <a:r>
              <a:rPr lang="ru-RU" sz="4800" b="1" dirty="0">
                <a:solidFill>
                  <a:srgbClr val="000000"/>
                </a:solidFill>
                <a:latin typeface="Mistral" pitchFamily="66" charset="0"/>
              </a:rPr>
              <a:t>Ожегова</a:t>
            </a:r>
            <a:r>
              <a:rPr lang="ru-RU" sz="4800" dirty="0">
                <a:solidFill>
                  <a:srgbClr val="000000"/>
                </a:solidFill>
                <a:latin typeface="Mistral" pitchFamily="66" charset="0"/>
              </a:rPr>
              <a:t> </a:t>
            </a:r>
            <a:endParaRPr lang="ru-RU" sz="4800" i="1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12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1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51500"/>
            <a:ext cx="7214802" cy="45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30632"/>
            <a:ext cx="5080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физминутка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433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.nashaucheba.ru/tw_files2/urls_3/1392/d-1391970/img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" y="356256"/>
            <a:ext cx="8802861" cy="625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34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Царевна-лягушка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1818" y="356256"/>
            <a:ext cx="3451586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1300" b="1" cap="all" dirty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637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.nashaucheba.ru/tw_files2/urls_3/1392/d-1391970/img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" y="356256"/>
            <a:ext cx="8802861" cy="625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34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Царевна-лягушка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3594" y="5319216"/>
            <a:ext cx="65069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волшебная</a:t>
            </a:r>
            <a:endParaRPr lang="ru-RU" sz="6600" b="1" cap="all" dirty="0">
              <a:ln w="9000" cmpd="sng">
                <a:solidFill>
                  <a:srgbClr val="F47E5A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48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6872"/>
            <a:ext cx="77556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</a:t>
            </a:r>
            <a:endParaRPr lang="ru-RU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85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6632"/>
            <a:ext cx="7777261" cy="66243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20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ресурсы: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1.kartinkigif.ru/</a:t>
            </a:r>
            <a:r>
              <a:rPr lang="ru-RU" dirty="0" err="1" smtClean="0"/>
              <a:t>photo</a:t>
            </a:r>
            <a:r>
              <a:rPr lang="ru-RU" dirty="0" smtClean="0"/>
              <a:t>/</a:t>
            </a:r>
            <a:r>
              <a:rPr lang="ru-RU" dirty="0" err="1" smtClean="0"/>
              <a:t>multjashnye_kartinki</a:t>
            </a:r>
            <a:r>
              <a:rPr lang="ru-RU" dirty="0" smtClean="0"/>
              <a:t>/</a:t>
            </a:r>
            <a:r>
              <a:rPr lang="ru-RU" dirty="0" err="1" smtClean="0"/>
              <a:t>kartinki_iz_skazki_ca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2.http</a:t>
            </a:r>
            <a:r>
              <a:rPr lang="ru-RU" dirty="0"/>
              <a:t>://</a:t>
            </a:r>
            <a:r>
              <a:rPr lang="ru-RU" dirty="0" smtClean="0"/>
              <a:t>forum.cargofon.ru/</a:t>
            </a:r>
            <a:r>
              <a:rPr lang="ru-RU" dirty="0" err="1" smtClean="0"/>
              <a:t>games</a:t>
            </a:r>
            <a:r>
              <a:rPr lang="ru-RU" dirty="0" smtClean="0"/>
              <a:t>/thread-57061-21-6-2013.php</a:t>
            </a:r>
          </a:p>
          <a:p>
            <a:r>
              <a:rPr lang="ru-RU" dirty="0"/>
              <a:t>3. </a:t>
            </a:r>
            <a:r>
              <a:rPr lang="ru-RU" dirty="0" err="1"/>
              <a:t>Видеогалерея</a:t>
            </a:r>
            <a:r>
              <a:rPr lang="ru-RU" dirty="0"/>
              <a:t> / каша / Поиск по тегам / Секреты Онлайнhttp://sekretsonline.ru/gallery/tag/каша/HD: Каша из </a:t>
            </a:r>
            <a:r>
              <a:rPr lang="ru-RU" dirty="0" smtClean="0"/>
              <a:t>топора.</a:t>
            </a:r>
          </a:p>
          <a:p>
            <a:r>
              <a:rPr lang="ru-RU" dirty="0"/>
              <a:t>4. солнышко - Школа семейной </a:t>
            </a:r>
            <a:r>
              <a:rPr lang="ru-RU" dirty="0" err="1"/>
              <a:t>жизниhttp</a:t>
            </a:r>
            <a:r>
              <a:rPr lang="ru-RU" dirty="0"/>
              <a:t>://</a:t>
            </a:r>
            <a:r>
              <a:rPr lang="ru-RU" dirty="0" smtClean="0"/>
              <a:t>speckomissiya.ru.com/solnishko.html.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58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227" y="1889510"/>
            <a:ext cx="81916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сказка</a:t>
            </a:r>
            <a:endParaRPr lang="ru-RU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655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12" y="620688"/>
            <a:ext cx="5472608" cy="608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9606" y="44026"/>
            <a:ext cx="3576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Теремок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6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12" y="620688"/>
            <a:ext cx="5472608" cy="608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9606" y="44026"/>
            <a:ext cx="3576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Теремок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2952" y="5661248"/>
            <a:ext cx="5128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животных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60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10231.vk.me/v410231034/a013/RiYAqK3I5G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48260"/>
            <a:ext cx="9172575" cy="676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48260"/>
            <a:ext cx="6487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Каша из топора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962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10231.vk.me/v410231034/a013/RiYAqK3I5G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48260"/>
            <a:ext cx="9172575" cy="676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48260"/>
            <a:ext cx="6487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Каша из топора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757790"/>
            <a:ext cx="3567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бытовая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12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.nashaucheba.ru/tw_files2/urls_3/1392/d-1391970/img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" y="356256"/>
            <a:ext cx="8802861" cy="625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34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Царевна-лягушка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409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.nashaucheba.ru/tw_files2/urls_3/1392/d-1391970/img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" y="356256"/>
            <a:ext cx="8802861" cy="625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34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Царевна-лягушка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1818" y="356256"/>
            <a:ext cx="3451586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1300" b="1" cap="all" dirty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0808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119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в группах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44" y="1688034"/>
            <a:ext cx="5828878" cy="480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279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89</TotalTime>
  <Words>86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2014-05-18T21:59:04Z</dcterms:created>
  <dcterms:modified xsi:type="dcterms:W3CDTF">2014-09-03T19:10:39Z</dcterms:modified>
</cp:coreProperties>
</file>