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B68409-1E71-41E7-BD35-3BE3C24F3D38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4CAF35B-0DD7-4F1B-B263-0C5F94811B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B68409-1E71-41E7-BD35-3BE3C24F3D38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CAF35B-0DD7-4F1B-B263-0C5F94811B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B68409-1E71-41E7-BD35-3BE3C24F3D38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CAF35B-0DD7-4F1B-B263-0C5F94811B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B68409-1E71-41E7-BD35-3BE3C24F3D38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CAF35B-0DD7-4F1B-B263-0C5F94811B8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B68409-1E71-41E7-BD35-3BE3C24F3D38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CAF35B-0DD7-4F1B-B263-0C5F94811B8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B68409-1E71-41E7-BD35-3BE3C24F3D38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CAF35B-0DD7-4F1B-B263-0C5F94811B8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B68409-1E71-41E7-BD35-3BE3C24F3D38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CAF35B-0DD7-4F1B-B263-0C5F94811B8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B68409-1E71-41E7-BD35-3BE3C24F3D38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CAF35B-0DD7-4F1B-B263-0C5F94811B89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B68409-1E71-41E7-BD35-3BE3C24F3D38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CAF35B-0DD7-4F1B-B263-0C5F94811B8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0B68409-1E71-41E7-BD35-3BE3C24F3D38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CAF35B-0DD7-4F1B-B263-0C5F94811B8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B68409-1E71-41E7-BD35-3BE3C24F3D38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4CAF35B-0DD7-4F1B-B263-0C5F94811B8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0B68409-1E71-41E7-BD35-3BE3C24F3D38}" type="datetimeFigureOut">
              <a:rPr lang="ru-RU" smtClean="0"/>
              <a:t>12.12.2012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4CAF35B-0DD7-4F1B-B263-0C5F94811B8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1857387"/>
          </a:xfrm>
        </p:spPr>
        <p:txBody>
          <a:bodyPr/>
          <a:lstStyle/>
          <a:p>
            <a:r>
              <a:rPr lang="ru-RU" dirty="0" smtClean="0"/>
              <a:t>Урок 10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400800" cy="192882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Тема «</a:t>
            </a:r>
            <a:r>
              <a:rPr lang="ru-RU" dirty="0" err="1" smtClean="0">
                <a:solidFill>
                  <a:schemeClr val="tx1"/>
                </a:solidFill>
              </a:rPr>
              <a:t>Алкены</a:t>
            </a:r>
            <a:r>
              <a:rPr lang="ru-RU" dirty="0" smtClean="0">
                <a:solidFill>
                  <a:schemeClr val="tx1"/>
                </a:solidFill>
              </a:rPr>
              <a:t>. Строение. Гомологический ряд этилена. Номенклатура. Изомерия </a:t>
            </a:r>
            <a:r>
              <a:rPr lang="ru-RU" dirty="0" err="1" smtClean="0">
                <a:solidFill>
                  <a:schemeClr val="tx1"/>
                </a:solidFill>
              </a:rPr>
              <a:t>алкенов</a:t>
            </a:r>
            <a:r>
              <a:rPr lang="ru-RU" dirty="0" smtClean="0">
                <a:solidFill>
                  <a:schemeClr val="tx1"/>
                </a:solidFill>
              </a:rPr>
              <a:t>»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Разработала учитель химии МБОУ СОШ № 5 </a:t>
            </a:r>
            <a:r>
              <a:rPr lang="ru-RU" dirty="0" err="1" smtClean="0">
                <a:solidFill>
                  <a:schemeClr val="tx1"/>
                </a:solidFill>
              </a:rPr>
              <a:t>Ширшова</a:t>
            </a:r>
            <a:r>
              <a:rPr lang="ru-RU" dirty="0" smtClean="0">
                <a:solidFill>
                  <a:schemeClr val="tx1"/>
                </a:solidFill>
              </a:rPr>
              <a:t> М.С.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</a:t>
            </a:r>
            <a:r>
              <a:rPr lang="ru-RU" baseline="-25000" dirty="0" smtClean="0"/>
              <a:t>4</a:t>
            </a:r>
            <a:r>
              <a:rPr lang="ru-RU" baseline="-25000" dirty="0" smtClean="0"/>
              <a:t> </a:t>
            </a:r>
            <a:r>
              <a:rPr lang="ru-RU" dirty="0" smtClean="0"/>
              <a:t> - метан</a:t>
            </a:r>
            <a:endParaRPr lang="ru-RU" baseline="-25000" dirty="0" smtClean="0"/>
          </a:p>
          <a:p>
            <a:r>
              <a:rPr lang="en-US" dirty="0" smtClean="0"/>
              <a:t>C</a:t>
            </a:r>
            <a:r>
              <a:rPr lang="ru-RU" baseline="-25000" dirty="0"/>
              <a:t>5</a:t>
            </a:r>
            <a:r>
              <a:rPr lang="en-US" dirty="0"/>
              <a:t>H</a:t>
            </a:r>
            <a:r>
              <a:rPr lang="ru-RU" baseline="-25000" dirty="0" smtClean="0"/>
              <a:t>12</a:t>
            </a:r>
            <a:r>
              <a:rPr lang="ru-RU" baseline="-25000" dirty="0" smtClean="0"/>
              <a:t> </a:t>
            </a:r>
            <a:r>
              <a:rPr lang="ru-RU" dirty="0" smtClean="0"/>
              <a:t> - пентан</a:t>
            </a:r>
            <a:endParaRPr lang="ru-RU" baseline="-25000" dirty="0" smtClean="0"/>
          </a:p>
          <a:p>
            <a:r>
              <a:rPr lang="ru-RU" baseline="-25000" dirty="0" smtClean="0"/>
              <a:t> </a:t>
            </a:r>
            <a:r>
              <a:rPr lang="en-US" dirty="0" smtClean="0"/>
              <a:t>C</a:t>
            </a:r>
            <a:r>
              <a:rPr lang="ru-RU" baseline="-25000" dirty="0"/>
              <a:t>7</a:t>
            </a:r>
            <a:r>
              <a:rPr lang="en-US" dirty="0"/>
              <a:t>H</a:t>
            </a:r>
            <a:r>
              <a:rPr lang="ru-RU" baseline="-25000" dirty="0" smtClean="0"/>
              <a:t>16</a:t>
            </a:r>
            <a:r>
              <a:rPr lang="ru-RU" baseline="-25000" dirty="0" smtClean="0"/>
              <a:t> </a:t>
            </a:r>
            <a:r>
              <a:rPr lang="ru-RU" dirty="0" smtClean="0"/>
              <a:t> - гептан</a:t>
            </a:r>
            <a:endParaRPr lang="ru-RU" baseline="-25000" dirty="0" smtClean="0"/>
          </a:p>
          <a:p>
            <a:r>
              <a:rPr lang="en-US" dirty="0" smtClean="0"/>
              <a:t>C</a:t>
            </a:r>
            <a:r>
              <a:rPr lang="ru-RU" baseline="-25000" dirty="0"/>
              <a:t>8</a:t>
            </a:r>
            <a:r>
              <a:rPr lang="en-US" dirty="0"/>
              <a:t>H</a:t>
            </a:r>
            <a:r>
              <a:rPr lang="ru-RU" baseline="-25000" dirty="0" smtClean="0"/>
              <a:t>18</a:t>
            </a:r>
            <a:r>
              <a:rPr lang="ru-RU" dirty="0" smtClean="0"/>
              <a:t>  - октан</a:t>
            </a:r>
            <a:r>
              <a:rPr lang="ru-RU" baseline="-25000" dirty="0" smtClean="0"/>
              <a:t> 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Задание 1. Формулы предельных УВ</a:t>
            </a: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СН</a:t>
            </a:r>
            <a:r>
              <a:rPr lang="ru-RU" baseline="-25000" dirty="0"/>
              <a:t>3</a:t>
            </a:r>
            <a:r>
              <a:rPr lang="ru-RU" dirty="0"/>
              <a:t>       </a:t>
            </a:r>
            <a:r>
              <a:rPr lang="ru-RU" dirty="0" smtClean="0"/>
              <a:t>С </a:t>
            </a:r>
            <a:r>
              <a:rPr lang="ru-RU" dirty="0"/>
              <a:t>Н       СН       СН</a:t>
            </a:r>
            <a:r>
              <a:rPr lang="ru-RU" baseline="-25000" dirty="0"/>
              <a:t>2</a:t>
            </a:r>
            <a:r>
              <a:rPr lang="ru-RU" dirty="0"/>
              <a:t>        СН</a:t>
            </a:r>
            <a:r>
              <a:rPr lang="ru-RU" baseline="-25000" dirty="0"/>
              <a:t>3</a:t>
            </a:r>
            <a:r>
              <a:rPr lang="ru-RU" dirty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      СН</a:t>
            </a:r>
            <a:r>
              <a:rPr lang="ru-RU" baseline="-25000" dirty="0" smtClean="0"/>
              <a:t>3         </a:t>
            </a:r>
            <a:r>
              <a:rPr lang="ru-RU" dirty="0" smtClean="0"/>
              <a:t>СН</a:t>
            </a:r>
            <a:r>
              <a:rPr lang="ru-RU" baseline="-25000" dirty="0" smtClean="0"/>
              <a:t>3        </a:t>
            </a:r>
          </a:p>
          <a:p>
            <a:pPr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2,3 –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диметилпентан</a:t>
            </a:r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dirty="0" smtClean="0"/>
              <a:t>СН</a:t>
            </a:r>
            <a:r>
              <a:rPr lang="ru-RU" baseline="-25000" dirty="0" smtClean="0"/>
              <a:t>3</a:t>
            </a:r>
            <a:r>
              <a:rPr lang="ru-RU" dirty="0" smtClean="0"/>
              <a:t>       С Н       СН      СН</a:t>
            </a:r>
            <a:r>
              <a:rPr lang="ru-RU" baseline="-25000" dirty="0" smtClean="0"/>
              <a:t>2</a:t>
            </a:r>
            <a:r>
              <a:rPr lang="ru-RU" dirty="0" smtClean="0"/>
              <a:t>     СН</a:t>
            </a:r>
            <a:r>
              <a:rPr lang="ru-RU" baseline="-25000" dirty="0" smtClean="0"/>
              <a:t>2</a:t>
            </a:r>
            <a:r>
              <a:rPr lang="ru-RU" dirty="0" smtClean="0"/>
              <a:t>    </a:t>
            </a:r>
            <a:r>
              <a:rPr lang="ru-RU" dirty="0" smtClean="0"/>
              <a:t>СН</a:t>
            </a:r>
            <a:r>
              <a:rPr lang="ru-RU" baseline="-25000" dirty="0" smtClean="0"/>
              <a:t>2</a:t>
            </a:r>
            <a:r>
              <a:rPr lang="ru-RU" dirty="0" smtClean="0"/>
              <a:t>    СН</a:t>
            </a:r>
            <a:r>
              <a:rPr lang="ru-RU" baseline="-25000" dirty="0"/>
              <a:t>3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            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         СН</a:t>
            </a:r>
            <a:r>
              <a:rPr lang="ru-RU" baseline="-25000" dirty="0" smtClean="0"/>
              <a:t>3         </a:t>
            </a:r>
            <a:r>
              <a:rPr lang="ru-RU" dirty="0" smtClean="0"/>
              <a:t>С</a:t>
            </a:r>
            <a:r>
              <a:rPr lang="ru-RU" baseline="-25000" dirty="0" smtClean="0"/>
              <a:t>2</a:t>
            </a:r>
            <a:r>
              <a:rPr lang="ru-RU" dirty="0" smtClean="0"/>
              <a:t>Н</a:t>
            </a:r>
            <a:r>
              <a:rPr lang="ru-RU" baseline="-25000" dirty="0"/>
              <a:t>5</a:t>
            </a:r>
            <a:endParaRPr lang="ru-RU" baseline="-25000" dirty="0" smtClean="0"/>
          </a:p>
          <a:p>
            <a:pPr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2 - метил,3 -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</a:rPr>
              <a:t>этилгептан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Задание 2. Назовите вещества</a:t>
            </a:r>
            <a:endParaRPr lang="ru-RU" sz="32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1357290" y="1714488"/>
            <a:ext cx="3571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714612" y="1643050"/>
            <a:ext cx="428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4000496" y="1643050"/>
            <a:ext cx="3571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5500694" y="1714488"/>
            <a:ext cx="4286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2071670" y="2071678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3357554" y="2071678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500166" y="3500438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2714612" y="3500438"/>
            <a:ext cx="3571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071934" y="3500438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286380" y="3500438"/>
            <a:ext cx="3571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6429388" y="3571876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500958" y="3500438"/>
            <a:ext cx="2143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2071670" y="3929066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3357554" y="3929066"/>
            <a:ext cx="285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СН</a:t>
            </a:r>
            <a:r>
              <a:rPr lang="ru-RU" dirty="0"/>
              <a:t> = </a:t>
            </a:r>
            <a:r>
              <a:rPr lang="ru-RU" dirty="0" smtClean="0"/>
              <a:t>СН </a:t>
            </a:r>
            <a:r>
              <a:rPr lang="ru-RU" dirty="0"/>
              <a:t>– СН</a:t>
            </a:r>
            <a:r>
              <a:rPr lang="ru-RU" baseline="-25000" dirty="0"/>
              <a:t>2 </a:t>
            </a:r>
            <a:r>
              <a:rPr lang="ru-RU" dirty="0"/>
              <a:t>– СН</a:t>
            </a:r>
            <a:r>
              <a:rPr lang="ru-RU" baseline="-25000" dirty="0"/>
              <a:t>3</a:t>
            </a:r>
            <a:r>
              <a:rPr lang="ru-RU" dirty="0"/>
              <a:t> </a:t>
            </a:r>
            <a:r>
              <a:rPr lang="ru-RU" dirty="0" smtClean="0"/>
              <a:t> -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пентен-2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r>
              <a:rPr lang="ru-RU" dirty="0" smtClean="0"/>
              <a:t>|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 smtClean="0"/>
              <a:t>CH</a:t>
            </a:r>
            <a:r>
              <a:rPr lang="ru-RU" baseline="-25000" dirty="0" smtClean="0"/>
              <a:t>3</a:t>
            </a:r>
          </a:p>
          <a:p>
            <a:r>
              <a:rPr lang="ru-RU" dirty="0"/>
              <a:t>СН</a:t>
            </a:r>
            <a:r>
              <a:rPr lang="ru-RU" baseline="-25000" dirty="0"/>
              <a:t>3</a:t>
            </a:r>
            <a:r>
              <a:rPr lang="ru-RU" dirty="0"/>
              <a:t> – СН– СН = СН – </a:t>
            </a:r>
            <a:r>
              <a:rPr lang="ru-RU" dirty="0" smtClean="0"/>
              <a:t>СН</a:t>
            </a:r>
            <a:r>
              <a:rPr lang="ru-RU" baseline="-25000" dirty="0" smtClean="0"/>
              <a:t>3 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- 4-метилпентен-2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/>
              <a:t>          </a:t>
            </a:r>
            <a:r>
              <a:rPr lang="ru-RU" dirty="0" smtClean="0"/>
              <a:t>|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         </a:t>
            </a:r>
            <a:r>
              <a:rPr lang="ru-RU" dirty="0" smtClean="0"/>
              <a:t>CH</a:t>
            </a:r>
            <a:r>
              <a:rPr lang="ru-RU" baseline="-25000" dirty="0" smtClean="0"/>
              <a:t>3</a:t>
            </a:r>
          </a:p>
          <a:p>
            <a:r>
              <a:rPr lang="ru-RU" dirty="0"/>
              <a:t>СН</a:t>
            </a:r>
            <a:r>
              <a:rPr lang="ru-RU" baseline="-25000" dirty="0"/>
              <a:t>3</a:t>
            </a:r>
            <a:r>
              <a:rPr lang="ru-RU" dirty="0"/>
              <a:t> – СН– СН = С – </a:t>
            </a:r>
            <a:r>
              <a:rPr lang="ru-RU" dirty="0" smtClean="0"/>
              <a:t>СН</a:t>
            </a:r>
            <a:r>
              <a:rPr lang="ru-RU" baseline="-25000" dirty="0" smtClean="0"/>
              <a:t>3  </a:t>
            </a:r>
            <a:r>
              <a:rPr lang="ru-RU" dirty="0" smtClean="0"/>
              <a:t>-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2,4-диметилпентен-2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dirty="0"/>
              <a:t>          </a:t>
            </a:r>
            <a:r>
              <a:rPr lang="ru-RU" dirty="0" smtClean="0"/>
              <a:t>|               </a:t>
            </a:r>
            <a:r>
              <a:rPr lang="ru-RU" dirty="0"/>
              <a:t>| </a:t>
            </a:r>
            <a:br>
              <a:rPr lang="ru-RU" dirty="0"/>
            </a:br>
            <a:r>
              <a:rPr lang="ru-RU" dirty="0"/>
              <a:t>         </a:t>
            </a:r>
            <a:r>
              <a:rPr lang="ru-RU" dirty="0" smtClean="0"/>
              <a:t> CH</a:t>
            </a:r>
            <a:r>
              <a:rPr lang="ru-RU" baseline="-25000" dirty="0" smtClean="0"/>
              <a:t>3</a:t>
            </a:r>
            <a:r>
              <a:rPr lang="ru-RU" baseline="-25000" dirty="0"/>
              <a:t>              </a:t>
            </a:r>
            <a:r>
              <a:rPr lang="ru-RU" dirty="0"/>
              <a:t>СH</a:t>
            </a:r>
            <a:r>
              <a:rPr lang="ru-RU" baseline="-25000" dirty="0"/>
              <a:t>3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Задание 3. Назовите углеводороды по систематической номенклатуре</a:t>
            </a:r>
            <a:endParaRPr lang="ru-RU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400" dirty="0" smtClean="0"/>
              <a:t>3-метилпентен-1 </a:t>
            </a:r>
          </a:p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СН</a:t>
            </a:r>
            <a:r>
              <a:rPr lang="ru-RU" sz="2400" baseline="-25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= СН– СН –  СН</a:t>
            </a:r>
            <a:r>
              <a:rPr lang="ru-RU" sz="2400" baseline="-25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– СН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3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                 |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                CH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</a:p>
          <a:p>
            <a:r>
              <a:rPr lang="ru-RU" sz="2400" dirty="0" smtClean="0"/>
              <a:t>2-метил-4-этилгексен-2</a:t>
            </a:r>
          </a:p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СН</a:t>
            </a:r>
            <a:r>
              <a:rPr lang="ru-RU" sz="2400" baseline="-25000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– С = СН –  СН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– СН</a:t>
            </a:r>
            <a:r>
              <a:rPr lang="ru-RU" sz="2400" baseline="-25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–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СН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         |               | 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        CH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         C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H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</a:p>
          <a:p>
            <a:pPr>
              <a:buNone/>
            </a:pPr>
            <a:r>
              <a:rPr lang="ru-RU" sz="2400" baseline="-25000" dirty="0" smtClean="0"/>
              <a:t> </a:t>
            </a:r>
            <a:r>
              <a:rPr lang="ru-RU" sz="2400" dirty="0" smtClean="0"/>
              <a:t>   2,2-диметил-3-этилгептен-3</a:t>
            </a:r>
          </a:p>
          <a:p>
            <a:pPr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            CH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3   </a:t>
            </a:r>
          </a:p>
          <a:p>
            <a:pPr>
              <a:buNone/>
            </a:pP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                    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|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endParaRPr lang="ru-RU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   СН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– С –  С =  СН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– СН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–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СН</a:t>
            </a:r>
            <a:r>
              <a:rPr lang="ru-RU" sz="2400" baseline="-25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– СН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3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          |      | </a:t>
            </a:r>
            <a:b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         CH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 C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H</a:t>
            </a:r>
            <a:r>
              <a:rPr lang="ru-RU" sz="2400" baseline="-25000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baseline="-25000" dirty="0" smtClean="0"/>
          </a:p>
          <a:p>
            <a:endParaRPr lang="ru-RU" sz="2400" baseline="-25000" dirty="0" smtClean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Задание 4. Напишите структурные формулы следующих </a:t>
            </a:r>
            <a:r>
              <a:rPr lang="ru-RU" sz="3200" dirty="0" err="1" smtClean="0"/>
              <a:t>алкенов</a:t>
            </a:r>
            <a:endParaRPr lang="ru-RU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pPr marL="457200" lvl="0" indent="-457200">
              <a:buAutoNum type="arabicPeriod"/>
            </a:pPr>
            <a:r>
              <a:rPr lang="ru-RU" sz="2400" dirty="0" smtClean="0"/>
              <a:t>«</a:t>
            </a:r>
            <a:r>
              <a:rPr lang="ru-RU" sz="2400" i="1" dirty="0" err="1"/>
              <a:t>Алкенами</a:t>
            </a:r>
            <a:r>
              <a:rPr lang="ru-RU" sz="2400" i="1" dirty="0"/>
              <a:t> называются УВ, содержащие в молекуле </a:t>
            </a:r>
            <a:r>
              <a:rPr lang="ru-RU" sz="2400" i="1" dirty="0" smtClean="0"/>
              <a:t>одну </a:t>
            </a:r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</a:rPr>
              <a:t>двойную</a:t>
            </a:r>
            <a:r>
              <a:rPr lang="ru-RU" sz="2400" i="1" dirty="0" smtClean="0"/>
              <a:t> </a:t>
            </a:r>
            <a:r>
              <a:rPr lang="ru-RU" sz="2400" i="1" dirty="0"/>
              <a:t>связь и имеющие общую формулу </a:t>
            </a:r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</a:rPr>
              <a:t>С</a:t>
            </a:r>
            <a:r>
              <a:rPr lang="en-US" sz="2400" i="1" baseline="-25000" dirty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ru-RU" sz="2400" i="1" dirty="0">
                <a:solidFill>
                  <a:schemeClr val="accent1">
                    <a:lumMod val="75000"/>
                  </a:schemeClr>
                </a:solidFill>
              </a:rPr>
              <a:t>Н</a:t>
            </a:r>
            <a:r>
              <a:rPr lang="ru-RU" sz="2400" i="1" baseline="-25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2400" i="1" baseline="-25000" dirty="0" smtClean="0">
                <a:solidFill>
                  <a:schemeClr val="accent1">
                    <a:lumMod val="75000"/>
                  </a:schemeClr>
                </a:solidFill>
              </a:rPr>
              <a:t>n</a:t>
            </a:r>
            <a:r>
              <a:rPr lang="ru-RU" sz="2400" i="1" baseline="-25000" dirty="0" smtClean="0"/>
              <a:t>.</a:t>
            </a:r>
            <a:r>
              <a:rPr lang="ru-RU" sz="2400" i="1" dirty="0" smtClean="0"/>
              <a:t> Длина </a:t>
            </a:r>
            <a:r>
              <a:rPr lang="ru-RU" sz="2400" i="1" dirty="0" err="1"/>
              <a:t>углерод-углеродной</a:t>
            </a:r>
            <a:r>
              <a:rPr lang="ru-RU" sz="2400" i="1" dirty="0"/>
              <a:t> связи в </a:t>
            </a:r>
            <a:r>
              <a:rPr lang="ru-RU" sz="2400" i="1" dirty="0" smtClean="0"/>
              <a:t>этилене </a:t>
            </a:r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</a:rPr>
              <a:t>меньше</a:t>
            </a:r>
            <a:r>
              <a:rPr lang="ru-RU" sz="2400" i="1" dirty="0" smtClean="0"/>
              <a:t>, </a:t>
            </a:r>
            <a:r>
              <a:rPr lang="ru-RU" sz="2400" i="1" dirty="0"/>
              <a:t>чем в этане, и равна </a:t>
            </a:r>
            <a:r>
              <a:rPr lang="ru-RU" sz="2400" i="1" dirty="0" smtClean="0">
                <a:solidFill>
                  <a:schemeClr val="accent1">
                    <a:lumMod val="75000"/>
                  </a:schemeClr>
                </a:solidFill>
              </a:rPr>
              <a:t>0,134 нм</a:t>
            </a:r>
            <a:r>
              <a:rPr lang="ru-RU" sz="2400" i="1" dirty="0" smtClean="0"/>
              <a:t>»</a:t>
            </a:r>
          </a:p>
          <a:p>
            <a:pPr marL="457200" lvl="0" indent="-457200">
              <a:buNone/>
            </a:pPr>
            <a:r>
              <a:rPr lang="ru-RU" sz="2400" dirty="0" smtClean="0"/>
              <a:t>2. </a:t>
            </a:r>
            <a:r>
              <a:rPr lang="ru-RU" sz="2400" dirty="0"/>
              <a:t>С</a:t>
            </a:r>
            <a:r>
              <a:rPr lang="ru-RU" sz="2400" dirty="0" smtClean="0"/>
              <a:t>оотнесите:</a:t>
            </a:r>
          </a:p>
          <a:p>
            <a:pPr marL="457200" lvl="0" indent="-457200">
              <a:buNone/>
            </a:pPr>
            <a:r>
              <a:rPr lang="ru-RU" sz="2400" dirty="0" smtClean="0"/>
              <a:t>1-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в</a:t>
            </a:r>
          </a:p>
          <a:p>
            <a:pPr marL="457200" lvl="0" indent="-457200">
              <a:buNone/>
            </a:pPr>
            <a:r>
              <a:rPr lang="ru-RU" sz="2400" dirty="0" smtClean="0"/>
              <a:t>2-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а</a:t>
            </a:r>
          </a:p>
          <a:p>
            <a:pPr marL="457200" lvl="0" indent="-457200">
              <a:buNone/>
            </a:pPr>
            <a:r>
              <a:rPr lang="ru-RU" sz="2400" dirty="0" smtClean="0"/>
              <a:t>3-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б</a:t>
            </a:r>
          </a:p>
          <a:p>
            <a:pPr marL="457200" lvl="0" indent="-457200">
              <a:buNone/>
            </a:pPr>
            <a:r>
              <a:rPr lang="ru-RU" sz="2400" dirty="0" smtClean="0"/>
              <a:t>3. Двойная </a:t>
            </a:r>
            <a:r>
              <a:rPr lang="ru-RU" sz="2400" dirty="0"/>
              <a:t>связь в </a:t>
            </a:r>
            <a:r>
              <a:rPr lang="ru-RU" sz="2400" dirty="0" err="1"/>
              <a:t>алкенах</a:t>
            </a:r>
            <a:r>
              <a:rPr lang="ru-RU" sz="2400" dirty="0"/>
              <a:t> состоит из:</a:t>
            </a:r>
          </a:p>
          <a:p>
            <a:pPr>
              <a:buNone/>
            </a:pPr>
            <a:r>
              <a:rPr lang="ru-RU" sz="2400" dirty="0" smtClean="0"/>
              <a:t>   А</a:t>
            </a:r>
            <a:r>
              <a:rPr lang="ru-RU" sz="2400" dirty="0"/>
              <a:t>)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одной </a:t>
            </a: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сигма-  и одной пи-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связи</a:t>
            </a:r>
          </a:p>
          <a:p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Самостоятельная работа – проверка, правильные ответы</a:t>
            </a:r>
            <a:endParaRPr lang="ru-RU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51</TotalTime>
  <Words>187</Words>
  <Application>Microsoft Office PowerPoint</Application>
  <PresentationFormat>Экран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Урок 10 класс</vt:lpstr>
      <vt:lpstr>Задание 1. Формулы предельных УВ</vt:lpstr>
      <vt:lpstr>Задание 2. Назовите вещества</vt:lpstr>
      <vt:lpstr>Задание 3. Назовите углеводороды по систематической номенклатуре</vt:lpstr>
      <vt:lpstr>Задание 4. Напишите структурные формулы следующих алкенов</vt:lpstr>
      <vt:lpstr>Самостоятельная работа – проверка, правильные ответы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10 класс</dc:title>
  <dc:creator>HomePC</dc:creator>
  <cp:lastModifiedBy>HomePC</cp:lastModifiedBy>
  <cp:revision>6</cp:revision>
  <dcterms:created xsi:type="dcterms:W3CDTF">2012-12-12T19:46:28Z</dcterms:created>
  <dcterms:modified xsi:type="dcterms:W3CDTF">2012-12-12T20:38:12Z</dcterms:modified>
</cp:coreProperties>
</file>