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82" r:id="rId5"/>
    <p:sldId id="265" r:id="rId6"/>
    <p:sldId id="283" r:id="rId7"/>
    <p:sldId id="268" r:id="rId8"/>
    <p:sldId id="267" r:id="rId9"/>
    <p:sldId id="270" r:id="rId10"/>
    <p:sldId id="271" r:id="rId11"/>
    <p:sldId id="273" r:id="rId12"/>
    <p:sldId id="272" r:id="rId13"/>
    <p:sldId id="274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9B5-67FB-4A95-8603-66F2CD560296}" type="datetimeFigureOut">
              <a:rPr lang="ru-RU" smtClean="0"/>
              <a:pPr/>
              <a:t>23.03.2014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23728" y="836712"/>
            <a:ext cx="6408712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Приветствуем </a:t>
            </a:r>
          </a:p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участников </a:t>
            </a:r>
          </a:p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конференции </a:t>
            </a:r>
            <a:endParaRPr lang="ru-RU" sz="8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5974" y="5589240"/>
            <a:ext cx="489268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24 марта 2014 г</a:t>
            </a:r>
            <a:endParaRPr lang="ru-RU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Конфедератка- символ мудрости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Documents and Settings\Ольга Владимировна\Мои документы\Мои рисунки\сова\сова.jpg"/>
          <p:cNvPicPr>
            <a:picLocks noChangeAspect="1" noChangeArrowheads="1"/>
          </p:cNvPicPr>
          <p:nvPr/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854579" y="1309419"/>
            <a:ext cx="994952" cy="1537663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" name="Содержимое 5" descr="C:\Documents and Settings\Ольга Владимировна\Рабочий стол\0699134c67.jpg"/>
          <p:cNvPicPr>
            <a:picLocks/>
          </p:cNvPicPr>
          <p:nvPr/>
        </p:nvPicPr>
        <p:blipFill>
          <a:blip r:embed="rId3" cstate="print"/>
          <a:srcRect l="68021" t="30229" b="53861"/>
          <a:stretch>
            <a:fillRect/>
          </a:stretch>
        </p:blipFill>
        <p:spPr bwMode="auto">
          <a:xfrm>
            <a:off x="3815827" y="2536533"/>
            <a:ext cx="12961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5" descr="C:\Documents and Settings\Ольга Владимировна\Рабочий стол\0699134c67.jpg"/>
          <p:cNvPicPr>
            <a:picLocks/>
          </p:cNvPicPr>
          <p:nvPr/>
        </p:nvPicPr>
        <p:blipFill>
          <a:blip r:embed="rId3" cstate="print"/>
          <a:srcRect l="36673" t="9175" r="34430" b="76506"/>
          <a:stretch>
            <a:fillRect/>
          </a:stretch>
        </p:blipFill>
        <p:spPr bwMode="auto">
          <a:xfrm>
            <a:off x="3779912" y="1309419"/>
            <a:ext cx="129614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5" descr="C:\Documents and Settings\Ольга Владимировна\Рабочий стол\0699134c67.jpg"/>
          <p:cNvPicPr>
            <a:picLocks/>
          </p:cNvPicPr>
          <p:nvPr/>
        </p:nvPicPr>
        <p:blipFill>
          <a:blip r:embed="rId3" cstate="print"/>
          <a:srcRect l="4034" t="8327" r="69133" b="77354"/>
          <a:stretch>
            <a:fillRect/>
          </a:stretch>
        </p:blipFill>
        <p:spPr bwMode="auto">
          <a:xfrm>
            <a:off x="2347094" y="1244418"/>
            <a:ext cx="1296144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0" y="1465620"/>
            <a:ext cx="22367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филология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2599539"/>
            <a:ext cx="1682897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Точные </a:t>
            </a:r>
          </a:p>
          <a:p>
            <a:pPr algn="ctr"/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науки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-17143" y="4335487"/>
            <a:ext cx="236423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краеведение</a:t>
            </a:r>
            <a:endParaRPr lang="ru-RU" sz="24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64088" y="4022398"/>
            <a:ext cx="191296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зоология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99765" y="2702332"/>
            <a:ext cx="236981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err="1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валеология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299765" y="1492763"/>
            <a:ext cx="17061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история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2508" y="5417193"/>
            <a:ext cx="18192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искусство</a:t>
            </a:r>
            <a:endParaRPr lang="ru-RU" sz="24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312" y="4843995"/>
            <a:ext cx="1486776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5575193" y="5221557"/>
            <a:ext cx="286148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Окружающий </a:t>
            </a:r>
          </a:p>
          <a:p>
            <a:pPr algn="ctr"/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мир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309" y="5848592"/>
            <a:ext cx="12096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4488905" y="6125472"/>
            <a:ext cx="23198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технология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13" y="4948770"/>
            <a:ext cx="1304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958" y="2647950"/>
            <a:ext cx="1358280" cy="870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937" y="3835545"/>
            <a:ext cx="12096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311" y="3880710"/>
            <a:ext cx="1344325" cy="80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Ольга Владимировна\Мои документы\Мои рисунки\сова\сова.jpg"/>
          <p:cNvPicPr>
            <a:picLocks noChangeAspect="1" noChangeArrowheads="1"/>
          </p:cNvPicPr>
          <p:nvPr/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236296" y="260648"/>
            <a:ext cx="1632402" cy="2522819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-38170" y="2967335"/>
            <a:ext cx="922034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Поздравляем!!!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668344" y="4869160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991761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Да, знают взрослые и знают даже дети,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И даже дети, и даже дети: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Науки школьные – важнейшие на свете,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Их изучать продолжим мы с тобой!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524328" y="2924944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05273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Всё хотим знать про свет и движенье,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Про тепло, электроны и звук!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Преодолев сомненья,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Найдём свои решенья,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Мы вместе с лучшей из наук!!! (2 раза)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668344" y="4509120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1340768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привык за победу бороться,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нами вместе пускай запоёт: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весел – тот смеётся,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хочет – тот добьётся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ищет – тот всегда найдёт!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596336" y="4653136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329737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Теперь не страшен нам ни дождь, ни даже ветер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Ни дождь, ни ветер, ни дождь, ни ветер.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Ведь все явления изучим мы на свете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И всё на свете мы с тобой поймём!</a:t>
            </a:r>
          </a:p>
          <a:p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596336" y="4653136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052741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Знать хотим мы про славу и смелость,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Всех великих учёных мужей,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Чтоб сердце загорелось,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Гордиться захотелось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Наукой Родины своей! (2 раза)</a:t>
            </a:r>
          </a:p>
          <a:p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Гимн НПК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668344" y="4509120"/>
            <a:ext cx="1286888" cy="1988840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1340768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привык за победу бороться,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нами вместе пускай запоёт: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весел – тот смеётся,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хочет – тот добьётся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ищет – тот всегда найдёт!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35696" y="1340768"/>
            <a:ext cx="6408712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До новых встреч </a:t>
            </a:r>
          </a:p>
          <a:p>
            <a:pPr algn="ctr"/>
            <a:r>
              <a:rPr lang="ru-RU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 2015 году!!!</a:t>
            </a:r>
            <a:endParaRPr lang="ru-RU" sz="8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268760"/>
            <a:ext cx="763284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III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районная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научно-практическая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конференция </a:t>
            </a:r>
          </a:p>
          <a:p>
            <a:pPr algn="ctr"/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«Я ПОЗНАЮ МИР»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Ольга Владимировна\Рабочий стол\animated_backgrounds_a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268760"/>
            <a:ext cx="763284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III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районная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научно-практическая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конференция </a:t>
            </a:r>
          </a:p>
          <a:p>
            <a:pPr algn="ctr"/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«Я ПОЗНАЮ МИР»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2123728" y="260648"/>
            <a:ext cx="3984553" cy="6157984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268760"/>
            <a:ext cx="7632848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III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районная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научно-практическая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конференция </a:t>
            </a:r>
          </a:p>
          <a:p>
            <a:pPr algn="ctr"/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«Я ПОЗНАЮ МИР»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Секции: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Великий и могучий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Точные науки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Окружающий мир (история)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Окружающий мир (краеведение)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Знакомые незнакомцы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Твоё здоровье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Чтение- лучшее учение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Умелые руки не знают скуки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Красота- отрада для глаз</a:t>
            </a:r>
          </a:p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 вокруг нас</a:t>
            </a:r>
            <a:endParaRPr lang="en-US" sz="4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Documents and Settings\Ольга Владимировна\Мои документы\Мои рисунки\сова\сова.jpg"/>
          <p:cNvPicPr>
            <a:picLocks noChangeAspect="1" noChangeArrowheads="1"/>
          </p:cNvPicPr>
          <p:nvPr/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236296" y="260648"/>
            <a:ext cx="1632402" cy="2522819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Ольга Владимировна\Мои документы\Мои рисунки\сова\сов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236296" y="260648"/>
            <a:ext cx="1632402" cy="2522819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-900608" y="2060848"/>
            <a:ext cx="8768747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Ни пуха,</a:t>
            </a:r>
          </a:p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					ни пера!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Ольга Владимировна\Мои документы\Мои рисунки\сова\сова.jpg"/>
          <p:cNvPicPr>
            <a:picLocks noChangeAspect="1" noChangeArrowheads="1"/>
          </p:cNvPicPr>
          <p:nvPr/>
        </p:nvPicPr>
        <p:blipFill>
          <a:blip r:embed="rId2" cstate="print"/>
          <a:srcRect l="9609" t="291" r="8891" b="8203"/>
          <a:stretch>
            <a:fillRect/>
          </a:stretch>
        </p:blipFill>
        <p:spPr bwMode="auto">
          <a:xfrm>
            <a:off x="7236296" y="260648"/>
            <a:ext cx="1632402" cy="2522819"/>
          </a:xfrm>
          <a:prstGeom prst="rect">
            <a:avLst/>
          </a:prstGeom>
          <a:solidFill>
            <a:srgbClr val="FFFFFF">
              <a:shade val="85000"/>
            </a:srgbClr>
          </a:solidFill>
          <a:ln w="76200" cap="rnd">
            <a:solidFill>
              <a:schemeClr val="accent4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-38170" y="2967335"/>
            <a:ext cx="922034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Поздравляем!!!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4-10</Template>
  <TotalTime>133</TotalTime>
  <Words>319</Words>
  <Application>Microsoft Office PowerPoint</Application>
  <PresentationFormat>Экран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4-10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Секции:</vt:lpstr>
      <vt:lpstr>Презентация PowerPoint</vt:lpstr>
      <vt:lpstr>Презентация PowerPoint</vt:lpstr>
      <vt:lpstr>Конфедератка- символ мудрости</vt:lpstr>
      <vt:lpstr>Презентация PowerPoint</vt:lpstr>
      <vt:lpstr>Гимн НПК</vt:lpstr>
      <vt:lpstr>Гимн НПК</vt:lpstr>
      <vt:lpstr>Гимн НПК</vt:lpstr>
      <vt:lpstr>Гимн НПК</vt:lpstr>
      <vt:lpstr>Гимн НПК</vt:lpstr>
      <vt:lpstr>Гимн НПК</vt:lpstr>
      <vt:lpstr>Презентация PowerPoint</vt:lpstr>
    </vt:vector>
  </TitlesOfParts>
  <Company>МОУ СОШ №1, с.Петрокаменское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Владимировна</dc:creator>
  <cp:lastModifiedBy>Ольга</cp:lastModifiedBy>
  <cp:revision>15</cp:revision>
  <dcterms:created xsi:type="dcterms:W3CDTF">2012-03-22T08:00:30Z</dcterms:created>
  <dcterms:modified xsi:type="dcterms:W3CDTF">2014-03-23T15:18:32Z</dcterms:modified>
</cp:coreProperties>
</file>