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Documents and Settings\Admin\Рабочий стол\182947a_0_JyqP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642918"/>
            <a:ext cx="6858028" cy="514352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Documents and Settings\Admin\Рабочий стол\67659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71563"/>
            <a:ext cx="6858000" cy="4714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Йоркширский терьер ВКонтакт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467612" cy="56007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6</cp:revision>
  <dcterms:modified xsi:type="dcterms:W3CDTF">2014-12-09T16:32:04Z</dcterms:modified>
</cp:coreProperties>
</file>