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ristic.com/wp-content/uploads/2012/04/Astronomicheskie-chasy-v-prage-orloj-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Чехия из Краснод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4981576" cy="6276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ага - Чехия &quot; Фотогалер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000396" cy="4000529"/>
          </a:xfrm>
          <a:prstGeom prst="rect">
            <a:avLst/>
          </a:prstGeom>
          <a:noFill/>
        </p:spPr>
      </p:pic>
      <p:pic>
        <p:nvPicPr>
          <p:cNvPr id="7172" name="Picture 4" descr="Староместские астрономические ча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643182"/>
            <a:ext cx="6096000" cy="3933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yros81 Пражские Астрономические Часы отметили своё 600-лет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"/>
            <a:ext cx="6286544" cy="6657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бота в Праге и Софии с 20/09 по 04/10/2013 - ЭСПАВО (Между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3001377"/>
          </a:xfrm>
          <a:prstGeom prst="rect">
            <a:avLst/>
          </a:prstGeom>
          <a:noFill/>
        </p:spPr>
      </p:pic>
      <p:pic>
        <p:nvPicPr>
          <p:cNvPr id="5" name="Рисунок 4" descr="Пражские часы - курант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7286676" cy="28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га - отзывы туристов 1. Фото и отзывы туристов об отдыхе, турах и путешествиях - Poshtou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114675" cy="4210050"/>
          </a:xfrm>
          <a:prstGeom prst="rect">
            <a:avLst/>
          </a:prstGeom>
          <a:noFill/>
        </p:spPr>
      </p:pic>
      <p:pic>
        <p:nvPicPr>
          <p:cNvPr id="4100" name="Picture 4" descr="Самые знаменитые часы мира &quot;Secret world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66"/>
            <a:ext cx="4434493" cy="6191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ароместский орлой - знаменитые астрономиче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571480"/>
            <a:ext cx="7074528" cy="59737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Мир, в котором ты живешь&quot;: темы автора germes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5143536" cy="6858048"/>
          </a:xfrm>
          <a:prstGeom prst="rect">
            <a:avLst/>
          </a:prstGeom>
          <a:noFill/>
        </p:spPr>
      </p:pic>
      <p:pic>
        <p:nvPicPr>
          <p:cNvPr id="1026" name="Picture 2" descr="Ответы@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857500" cy="4772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2014-12-08T14:39:17Z</dcterms:modified>
</cp:coreProperties>
</file>