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34C4"/>
    <a:srgbClr val="8004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2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" Target="slide5.xml"/><Relationship Id="rId7" Type="http://schemas.openxmlformats.org/officeDocument/2006/relationships/image" Target="../media/image4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slide" Target="slide8.xml"/><Relationship Id="rId7" Type="http://schemas.openxmlformats.org/officeDocument/2006/relationships/image" Target="../media/image16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1187624" y="155679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1187624" y="155679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8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5-конечная звезда 14"/>
          <p:cNvSpPr/>
          <p:nvPr/>
        </p:nvSpPr>
        <p:spPr>
          <a:xfrm>
            <a:off x="0" y="188640"/>
            <a:ext cx="161967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IV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3275856" y="342900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4644008" y="2276872"/>
            <a:ext cx="1152128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5-конечная звезда 15"/>
          <p:cNvSpPr/>
          <p:nvPr/>
        </p:nvSpPr>
        <p:spPr>
          <a:xfrm>
            <a:off x="4572000" y="3429000"/>
            <a:ext cx="1008112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203848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458112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5-конечная звезда 34">
            <a:hlinkClick r:id="rId2" action="ppaction://hlinksldjump"/>
          </p:cNvPr>
          <p:cNvSpPr/>
          <p:nvPr/>
        </p:nvSpPr>
        <p:spPr>
          <a:xfrm>
            <a:off x="3275856" y="2348880"/>
            <a:ext cx="1440160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IV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69269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2" name="Группа 28"/>
          <p:cNvGrpSpPr/>
          <p:nvPr/>
        </p:nvGrpSpPr>
        <p:grpSpPr>
          <a:xfrm>
            <a:off x="0" y="764704"/>
            <a:ext cx="3779912" cy="1663735"/>
            <a:chOff x="0" y="764704"/>
            <a:chExt cx="3779912" cy="1663735"/>
          </a:xfrm>
        </p:grpSpPr>
        <p:sp>
          <p:nvSpPr>
            <p:cNvPr id="18" name="TextBox 17"/>
            <p:cNvSpPr txBox="1"/>
            <p:nvPr/>
          </p:nvSpPr>
          <p:spPr>
            <a:xfrm>
              <a:off x="0" y="764704"/>
              <a:ext cx="377991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Фунт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0" y="1412776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" name="Группа 30"/>
          <p:cNvGrpSpPr/>
          <p:nvPr/>
        </p:nvGrpSpPr>
        <p:grpSpPr>
          <a:xfrm>
            <a:off x="6012160" y="836712"/>
            <a:ext cx="2880320" cy="1663735"/>
            <a:chOff x="6012160" y="836712"/>
            <a:chExt cx="2880320" cy="1663735"/>
          </a:xfrm>
        </p:grpSpPr>
        <p:sp>
          <p:nvSpPr>
            <p:cNvPr id="20" name="TextBox 19"/>
            <p:cNvSpPr txBox="1"/>
            <p:nvPr/>
          </p:nvSpPr>
          <p:spPr>
            <a:xfrm>
              <a:off x="6444208" y="836712"/>
              <a:ext cx="244827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Галлон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1484784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" name="Группа 32"/>
          <p:cNvGrpSpPr/>
          <p:nvPr/>
        </p:nvGrpSpPr>
        <p:grpSpPr>
          <a:xfrm>
            <a:off x="0" y="5445224"/>
            <a:ext cx="2663280" cy="1412776"/>
            <a:chOff x="0" y="5445224"/>
            <a:chExt cx="2663280" cy="1412776"/>
          </a:xfrm>
        </p:grpSpPr>
        <p:sp>
          <p:nvSpPr>
            <p:cNvPr id="19" name="TextBox 18"/>
            <p:cNvSpPr txBox="1"/>
            <p:nvPr/>
          </p:nvSpPr>
          <p:spPr>
            <a:xfrm>
              <a:off x="539552" y="5445224"/>
              <a:ext cx="212372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Золотник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0" y="5842337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3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" name="Группа 31"/>
          <p:cNvGrpSpPr/>
          <p:nvPr/>
        </p:nvGrpSpPr>
        <p:grpSpPr>
          <a:xfrm>
            <a:off x="6084168" y="5373216"/>
            <a:ext cx="2520280" cy="1584176"/>
            <a:chOff x="6084168" y="5373216"/>
            <a:chExt cx="2520280" cy="1584176"/>
          </a:xfrm>
        </p:grpSpPr>
        <p:sp>
          <p:nvSpPr>
            <p:cNvPr id="21" name="TextBox 20"/>
            <p:cNvSpPr txBox="1"/>
            <p:nvPr/>
          </p:nvSpPr>
          <p:spPr>
            <a:xfrm>
              <a:off x="6876256" y="5373216"/>
              <a:ext cx="172819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Пуд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84168" y="5941729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4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Прямая соединительная линия 24"/>
          <p:cNvCxnSpPr/>
          <p:nvPr/>
        </p:nvCxnSpPr>
        <p:spPr>
          <a:xfrm>
            <a:off x="314708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458112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Группа 33"/>
          <p:cNvGrpSpPr/>
          <p:nvPr/>
        </p:nvGrpSpPr>
        <p:grpSpPr>
          <a:xfrm>
            <a:off x="0" y="692696"/>
            <a:ext cx="3275856" cy="1792511"/>
            <a:chOff x="0" y="692696"/>
            <a:chExt cx="3275856" cy="1792511"/>
          </a:xfrm>
        </p:grpSpPr>
        <p:sp>
          <p:nvSpPr>
            <p:cNvPr id="24" name="TextBox 23"/>
            <p:cNvSpPr txBox="1"/>
            <p:nvPr/>
          </p:nvSpPr>
          <p:spPr>
            <a:xfrm>
              <a:off x="0" y="1469544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0" y="692696"/>
              <a:ext cx="32758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latin typeface="Comic Sans MS" pitchFamily="66" charset="0"/>
                </a:rPr>
                <a:t>1 Кбайт(килобайт) = 1024 байт</a:t>
              </a:r>
              <a:endParaRPr lang="ru-RU" sz="2400" b="1" dirty="0">
                <a:latin typeface="Comic Sans MS" pitchFamily="66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6012160" y="692696"/>
            <a:ext cx="3131840" cy="1735743"/>
            <a:chOff x="6012160" y="692696"/>
            <a:chExt cx="3131840" cy="1735743"/>
          </a:xfrm>
        </p:grpSpPr>
        <p:sp>
          <p:nvSpPr>
            <p:cNvPr id="28" name="TextBox 27"/>
            <p:cNvSpPr txBox="1"/>
            <p:nvPr/>
          </p:nvSpPr>
          <p:spPr>
            <a:xfrm>
              <a:off x="6012160" y="1412776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84168" y="692696"/>
              <a:ext cx="30598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latin typeface="Comic Sans MS" pitchFamily="66" charset="0"/>
                </a:rPr>
                <a:t>1 Тбайт(</a:t>
              </a:r>
              <a:r>
                <a:rPr lang="ru-RU" sz="2400" b="1" dirty="0" err="1" smtClean="0">
                  <a:latin typeface="Comic Sans MS" pitchFamily="66" charset="0"/>
                </a:rPr>
                <a:t>теробайт</a:t>
              </a:r>
              <a:r>
                <a:rPr lang="ru-RU" sz="2400" b="1" dirty="0" smtClean="0">
                  <a:latin typeface="Comic Sans MS" pitchFamily="66" charset="0"/>
                </a:rPr>
                <a:t>) = 1024 Гбайт</a:t>
              </a:r>
              <a:endParaRPr lang="ru-RU" sz="2400" b="1" dirty="0">
                <a:latin typeface="Comic Sans MS" pitchFamily="66" charset="0"/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0" y="5157192"/>
            <a:ext cx="3347864" cy="1716048"/>
            <a:chOff x="0" y="5157192"/>
            <a:chExt cx="3347864" cy="1716048"/>
          </a:xfrm>
        </p:grpSpPr>
        <p:sp>
          <p:nvSpPr>
            <p:cNvPr id="29" name="TextBox 28"/>
            <p:cNvSpPr txBox="1"/>
            <p:nvPr/>
          </p:nvSpPr>
          <p:spPr>
            <a:xfrm>
              <a:off x="0" y="585757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3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0" y="5157192"/>
              <a:ext cx="334786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latin typeface="Comic Sans MS" pitchFamily="66" charset="0"/>
                </a:rPr>
                <a:t>1 Мбайт (мегабайт) </a:t>
              </a:r>
            </a:p>
            <a:p>
              <a:r>
                <a:rPr lang="ru-RU" sz="2400" b="1" dirty="0" smtClean="0">
                  <a:latin typeface="Comic Sans MS" pitchFamily="66" charset="0"/>
                </a:rPr>
                <a:t>= 1024 Кбайт</a:t>
              </a:r>
              <a:endParaRPr lang="ru-RU" sz="2400" b="1" dirty="0">
                <a:latin typeface="Comic Sans MS" pitchFamily="66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5940152" y="5013176"/>
            <a:ext cx="3203848" cy="1890544"/>
            <a:chOff x="5940152" y="5013176"/>
            <a:chExt cx="3203848" cy="1890544"/>
          </a:xfrm>
        </p:grpSpPr>
        <p:sp>
          <p:nvSpPr>
            <p:cNvPr id="31" name="TextBox 30"/>
            <p:cNvSpPr txBox="1"/>
            <p:nvPr/>
          </p:nvSpPr>
          <p:spPr>
            <a:xfrm>
              <a:off x="6042640" y="588805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4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40152" y="5013176"/>
              <a:ext cx="32038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latin typeface="Comic Sans MS" pitchFamily="66" charset="0"/>
                </a:rPr>
                <a:t>1 Гбайт (гигабайт) </a:t>
              </a:r>
            </a:p>
            <a:p>
              <a:r>
                <a:rPr lang="ru-RU" sz="2400" b="1" dirty="0" smtClean="0">
                  <a:latin typeface="Comic Sans MS" pitchFamily="66" charset="0"/>
                </a:rPr>
                <a:t>= 1024 Мбайт</a:t>
              </a:r>
              <a:endParaRPr lang="ru-RU" sz="2400" b="1" dirty="0">
                <a:latin typeface="Comic Sans MS" pitchFamily="66" charset="0"/>
              </a:endParaRPr>
            </a:p>
          </p:txBody>
        </p:sp>
      </p:grpSp>
      <p:sp>
        <p:nvSpPr>
          <p:cNvPr id="39" name="TextBox 38">
            <a:hlinkClick r:id="rId2" action="ppaction://hlinksldjump"/>
          </p:cNvPr>
          <p:cNvSpPr txBox="1"/>
          <p:nvPr/>
        </p:nvSpPr>
        <p:spPr>
          <a:xfrm>
            <a:off x="3275856" y="2924944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ФИНАЛ</a:t>
            </a:r>
            <a:endParaRPr lang="ru-RU" sz="4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8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5-конечная звезда 16"/>
          <p:cNvSpPr/>
          <p:nvPr/>
        </p:nvSpPr>
        <p:spPr>
          <a:xfrm>
            <a:off x="1043608" y="170080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03946" y="5934670"/>
            <a:ext cx="30604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 И Н А Л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рапеция 11"/>
          <p:cNvSpPr/>
          <p:nvPr/>
        </p:nvSpPr>
        <p:spPr>
          <a:xfrm>
            <a:off x="395536" y="2276872"/>
            <a:ext cx="8388424" cy="1728192"/>
          </a:xfrm>
          <a:prstGeom prst="trapezoid">
            <a:avLst/>
          </a:prstGeom>
          <a:solidFill>
            <a:schemeClr val="tx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  <a:endParaRPr lang="ru-RU" sz="72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835696" cy="1835698"/>
          </a:xfrm>
          <a:prstGeom prst="rect">
            <a:avLst/>
          </a:prstGeom>
          <a:noFill/>
        </p:spPr>
      </p:pic>
      <p:pic>
        <p:nvPicPr>
          <p:cNvPr id="1028" name="Picture 4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4"/>
            <a:ext cx="942975" cy="942976"/>
          </a:xfrm>
          <a:prstGeom prst="rect">
            <a:avLst/>
          </a:prstGeom>
          <a:noFill/>
        </p:spPr>
      </p:pic>
      <p:pic>
        <p:nvPicPr>
          <p:cNvPr id="1030" name="Picture 6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645024"/>
            <a:ext cx="942975" cy="942976"/>
          </a:xfrm>
          <a:prstGeom prst="rect">
            <a:avLst/>
          </a:prstGeom>
          <a:noFill/>
        </p:spPr>
      </p:pic>
      <p:pic>
        <p:nvPicPr>
          <p:cNvPr id="1032" name="Picture 8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717032"/>
            <a:ext cx="942975" cy="942976"/>
          </a:xfrm>
          <a:prstGeom prst="rect">
            <a:avLst/>
          </a:prstGeom>
          <a:noFill/>
        </p:spPr>
      </p:pic>
      <p:pic>
        <p:nvPicPr>
          <p:cNvPr id="1034" name="Picture 10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4664"/>
            <a:ext cx="942975" cy="942976"/>
          </a:xfrm>
          <a:prstGeom prst="rect">
            <a:avLst/>
          </a:prstGeom>
          <a:noFill/>
        </p:spPr>
      </p:pic>
      <p:pic>
        <p:nvPicPr>
          <p:cNvPr id="7" name="Picture 2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924944"/>
            <a:ext cx="1835696" cy="1835698"/>
          </a:xfrm>
          <a:prstGeom prst="rect">
            <a:avLst/>
          </a:prstGeom>
          <a:noFill/>
        </p:spPr>
      </p:pic>
      <p:pic>
        <p:nvPicPr>
          <p:cNvPr id="8" name="Picture 4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5229200"/>
            <a:ext cx="942975" cy="942976"/>
          </a:xfrm>
          <a:prstGeom prst="rect">
            <a:avLst/>
          </a:prstGeom>
          <a:noFill/>
        </p:spPr>
      </p:pic>
      <p:pic>
        <p:nvPicPr>
          <p:cNvPr id="9" name="Picture 6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5085184"/>
            <a:ext cx="942975" cy="942976"/>
          </a:xfrm>
          <a:prstGeom prst="rect">
            <a:avLst/>
          </a:prstGeom>
          <a:noFill/>
        </p:spPr>
      </p:pic>
      <p:pic>
        <p:nvPicPr>
          <p:cNvPr id="10" name="Picture 8" descr="Робин Украин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5301208"/>
            <a:ext cx="942975" cy="94297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547664" y="1484784"/>
            <a:ext cx="61926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Поздравляем победителя!!!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1187624" y="155679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8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5-конечная звезда 14"/>
          <p:cNvSpPr/>
          <p:nvPr/>
        </p:nvSpPr>
        <p:spPr>
          <a:xfrm>
            <a:off x="251520" y="188640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3275856" y="342900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4644008" y="2276872"/>
            <a:ext cx="1152128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5-конечная звезда 15">
            <a:hlinkClick r:id="rId2" action="ppaction://hlinksldjump"/>
          </p:cNvPr>
          <p:cNvSpPr/>
          <p:nvPr/>
        </p:nvSpPr>
        <p:spPr>
          <a:xfrm>
            <a:off x="4572000" y="3429000"/>
            <a:ext cx="1008112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5" name="5-конечная звезда 34">
            <a:hlinkClick r:id="rId3" action="ppaction://hlinksldjump"/>
          </p:cNvPr>
          <p:cNvSpPr/>
          <p:nvPr/>
        </p:nvSpPr>
        <p:spPr>
          <a:xfrm>
            <a:off x="3347864" y="234888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0" y="0"/>
            <a:ext cx="3117424" cy="2500447"/>
            <a:chOff x="0" y="0"/>
            <a:chExt cx="3117424" cy="2500447"/>
          </a:xfrm>
        </p:grpSpPr>
        <p:pic>
          <p:nvPicPr>
            <p:cNvPr id="15368" name="Picture 8" descr="G:\положения\монитор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3117424" cy="2420888"/>
            </a:xfrm>
            <a:prstGeom prst="rect">
              <a:avLst/>
            </a:prstGeom>
            <a:noFill/>
          </p:spPr>
        </p:pic>
        <p:sp>
          <p:nvSpPr>
            <p:cNvPr id="37" name="TextBox 36"/>
            <p:cNvSpPr txBox="1"/>
            <p:nvPr/>
          </p:nvSpPr>
          <p:spPr>
            <a:xfrm>
              <a:off x="0" y="1484784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3131840" y="0"/>
            <a:ext cx="2906608" cy="2564904"/>
            <a:chOff x="3131840" y="0"/>
            <a:chExt cx="2906608" cy="2564904"/>
          </a:xfrm>
        </p:grpSpPr>
        <p:pic>
          <p:nvPicPr>
            <p:cNvPr id="15369" name="Picture 9" descr="G:\положения\дисковод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58128" y="0"/>
              <a:ext cx="2880320" cy="2420888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3131840" y="1549241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6012160" y="0"/>
            <a:ext cx="3131840" cy="2500447"/>
            <a:chOff x="6012160" y="0"/>
            <a:chExt cx="3131840" cy="2500447"/>
          </a:xfrm>
        </p:grpSpPr>
        <p:pic>
          <p:nvPicPr>
            <p:cNvPr id="15367" name="Picture 7" descr="G:\положения\мышь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12160" y="0"/>
              <a:ext cx="3131840" cy="2420888"/>
            </a:xfrm>
            <a:prstGeom prst="rect">
              <a:avLst/>
            </a:prstGeom>
            <a:noFill/>
          </p:spPr>
        </p:pic>
        <p:sp>
          <p:nvSpPr>
            <p:cNvPr id="39" name="TextBox 38"/>
            <p:cNvSpPr txBox="1"/>
            <p:nvPr/>
          </p:nvSpPr>
          <p:spPr>
            <a:xfrm>
              <a:off x="6012160" y="1484784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3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0" y="2420888"/>
            <a:ext cx="3133464" cy="2277968"/>
            <a:chOff x="-1624" y="2447176"/>
            <a:chExt cx="3174992" cy="2285519"/>
          </a:xfrm>
        </p:grpSpPr>
        <p:pic>
          <p:nvPicPr>
            <p:cNvPr id="15362" name="Picture 2" descr="G:\положения\сканер.jpe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-1624" y="2447176"/>
              <a:ext cx="3174992" cy="2276872"/>
            </a:xfrm>
            <a:prstGeom prst="rect">
              <a:avLst/>
            </a:prstGeom>
            <a:noFill/>
          </p:spPr>
        </p:pic>
        <p:sp>
          <p:nvSpPr>
            <p:cNvPr id="40" name="TextBox 39"/>
            <p:cNvSpPr txBox="1"/>
            <p:nvPr/>
          </p:nvSpPr>
          <p:spPr>
            <a:xfrm>
              <a:off x="0" y="3717032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4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6012160" y="2420888"/>
            <a:ext cx="3131840" cy="2296567"/>
            <a:chOff x="6012160" y="2436128"/>
            <a:chExt cx="3131840" cy="2296567"/>
          </a:xfrm>
        </p:grpSpPr>
        <p:pic>
          <p:nvPicPr>
            <p:cNvPr id="15364" name="Picture 4" descr="G:\положения\поттер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012160" y="2436128"/>
              <a:ext cx="3131840" cy="2266919"/>
            </a:xfrm>
            <a:prstGeom prst="rect">
              <a:avLst/>
            </a:prstGeom>
            <a:noFill/>
          </p:spPr>
        </p:pic>
        <p:sp>
          <p:nvSpPr>
            <p:cNvPr id="41" name="TextBox 40"/>
            <p:cNvSpPr txBox="1"/>
            <p:nvPr/>
          </p:nvSpPr>
          <p:spPr>
            <a:xfrm>
              <a:off x="6012160" y="3717032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5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0" y="4725144"/>
            <a:ext cx="3120792" cy="2132856"/>
            <a:chOff x="0" y="4725144"/>
            <a:chExt cx="3120792" cy="2132856"/>
          </a:xfrm>
        </p:grpSpPr>
        <p:pic>
          <p:nvPicPr>
            <p:cNvPr id="15366" name="Picture 6" descr="G:\положения\клавиатура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0" y="4725144"/>
              <a:ext cx="3120792" cy="2132856"/>
            </a:xfrm>
            <a:prstGeom prst="rect">
              <a:avLst/>
            </a:prstGeom>
            <a:noFill/>
          </p:spPr>
        </p:pic>
        <p:sp>
          <p:nvSpPr>
            <p:cNvPr id="42" name="TextBox 41"/>
            <p:cNvSpPr txBox="1"/>
            <p:nvPr/>
          </p:nvSpPr>
          <p:spPr>
            <a:xfrm>
              <a:off x="0" y="584233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6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131840" y="4752528"/>
            <a:ext cx="2952328" cy="2132856"/>
            <a:chOff x="3131840" y="4725144"/>
            <a:chExt cx="2952328" cy="2132856"/>
          </a:xfrm>
        </p:grpSpPr>
        <p:pic>
          <p:nvPicPr>
            <p:cNvPr id="15365" name="Picture 5" descr="G:\положения\модем.jp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131840" y="4725144"/>
              <a:ext cx="2952328" cy="2132856"/>
            </a:xfrm>
            <a:prstGeom prst="rect">
              <a:avLst/>
            </a:prstGeom>
            <a:noFill/>
          </p:spPr>
        </p:pic>
        <p:sp>
          <p:nvSpPr>
            <p:cNvPr id="43" name="TextBox 42"/>
            <p:cNvSpPr txBox="1"/>
            <p:nvPr/>
          </p:nvSpPr>
          <p:spPr>
            <a:xfrm>
              <a:off x="3203848" y="584233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7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6012160" y="4725144"/>
            <a:ext cx="3131840" cy="2132856"/>
            <a:chOff x="6012160" y="4725144"/>
            <a:chExt cx="3131840" cy="2132856"/>
          </a:xfrm>
        </p:grpSpPr>
        <p:pic>
          <p:nvPicPr>
            <p:cNvPr id="15363" name="Picture 3" descr="G:\положения\принтер.jp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012160" y="4725144"/>
              <a:ext cx="3131840" cy="2132856"/>
            </a:xfrm>
            <a:prstGeom prst="rect">
              <a:avLst/>
            </a:prstGeom>
            <a:noFill/>
          </p:spPr>
        </p:pic>
        <p:sp>
          <p:nvSpPr>
            <p:cNvPr id="44" name="TextBox 43"/>
            <p:cNvSpPr txBox="1"/>
            <p:nvPr/>
          </p:nvSpPr>
          <p:spPr>
            <a:xfrm>
              <a:off x="6012160" y="584233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8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0" y="4725144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14708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3275856" y="342900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4644008" y="2276872"/>
            <a:ext cx="1152128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5-конечная звезда 15"/>
          <p:cNvSpPr/>
          <p:nvPr/>
        </p:nvSpPr>
        <p:spPr>
          <a:xfrm>
            <a:off x="4572000" y="3429000"/>
            <a:ext cx="1008112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14708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458112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5-конечная звезда 34">
            <a:hlinkClick r:id="rId2" action="ppaction://hlinksldjump"/>
          </p:cNvPr>
          <p:cNvSpPr/>
          <p:nvPr/>
        </p:nvSpPr>
        <p:spPr>
          <a:xfrm>
            <a:off x="3347864" y="234888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0" y="-15240"/>
            <a:ext cx="3131840" cy="2500447"/>
            <a:chOff x="0" y="0"/>
            <a:chExt cx="3131840" cy="2500447"/>
          </a:xfrm>
        </p:grpSpPr>
        <p:pic>
          <p:nvPicPr>
            <p:cNvPr id="16386" name="Picture 2" descr="G:\положения\колонки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3131840" cy="2422064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0" y="1484784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6012160" y="26288"/>
            <a:ext cx="3168352" cy="2402151"/>
            <a:chOff x="6012160" y="26288"/>
            <a:chExt cx="3168352" cy="2402151"/>
          </a:xfrm>
        </p:grpSpPr>
        <p:pic>
          <p:nvPicPr>
            <p:cNvPr id="16393" name="Picture 9" descr="Обьясните пожалуйста. - Компьютерный форум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48672" y="26288"/>
              <a:ext cx="3131840" cy="2348880"/>
            </a:xfrm>
            <a:prstGeom prst="rect">
              <a:avLst/>
            </a:prstGeom>
            <a:noFill/>
          </p:spPr>
        </p:pic>
        <p:sp>
          <p:nvSpPr>
            <p:cNvPr id="28" name="TextBox 27"/>
            <p:cNvSpPr txBox="1"/>
            <p:nvPr/>
          </p:nvSpPr>
          <p:spPr>
            <a:xfrm>
              <a:off x="6012160" y="1412776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0" y="4596368"/>
            <a:ext cx="3131840" cy="2276872"/>
            <a:chOff x="0" y="4581128"/>
            <a:chExt cx="3131840" cy="2276872"/>
          </a:xfrm>
        </p:grpSpPr>
        <p:pic>
          <p:nvPicPr>
            <p:cNvPr id="16391" name="Picture 7" descr="Магазин Defender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4581128"/>
              <a:ext cx="3131840" cy="2276872"/>
            </a:xfrm>
            <a:prstGeom prst="rect">
              <a:avLst/>
            </a:prstGeom>
            <a:noFill/>
          </p:spPr>
        </p:pic>
        <p:sp>
          <p:nvSpPr>
            <p:cNvPr id="29" name="TextBox 28"/>
            <p:cNvSpPr txBox="1"/>
            <p:nvPr/>
          </p:nvSpPr>
          <p:spPr>
            <a:xfrm>
              <a:off x="0" y="584233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3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6042640" y="4626848"/>
            <a:ext cx="3059833" cy="2276872"/>
            <a:chOff x="6012160" y="4581128"/>
            <a:chExt cx="3059833" cy="2276872"/>
          </a:xfrm>
        </p:grpSpPr>
        <p:pic>
          <p:nvPicPr>
            <p:cNvPr id="16388" name="Picture 4" descr="G:\положения\процессор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12160" y="4581128"/>
              <a:ext cx="3059833" cy="2276872"/>
            </a:xfrm>
            <a:prstGeom prst="rect">
              <a:avLst/>
            </a:prstGeom>
            <a:noFill/>
          </p:spPr>
        </p:pic>
        <p:sp>
          <p:nvSpPr>
            <p:cNvPr id="31" name="TextBox 30"/>
            <p:cNvSpPr txBox="1"/>
            <p:nvPr/>
          </p:nvSpPr>
          <p:spPr>
            <a:xfrm>
              <a:off x="6012160" y="5842337"/>
              <a:ext cx="10436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4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1187624" y="155679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8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5-конечная звезда 14"/>
          <p:cNvSpPr/>
          <p:nvPr/>
        </p:nvSpPr>
        <p:spPr>
          <a:xfrm>
            <a:off x="251520" y="188640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II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3275856" y="342900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4644008" y="2276872"/>
            <a:ext cx="1152128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6" name="5-конечная звезда 15">
            <a:hlinkClick r:id="rId2" action="ppaction://hlinksldjump"/>
          </p:cNvPr>
          <p:cNvSpPr/>
          <p:nvPr/>
        </p:nvSpPr>
        <p:spPr>
          <a:xfrm>
            <a:off x="4572000" y="3429000"/>
            <a:ext cx="1008112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У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14708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4725144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5-конечная звезда 34">
            <a:hlinkClick r:id="rId3" action="ppaction://hlinksldjump"/>
          </p:cNvPr>
          <p:cNvSpPr/>
          <p:nvPr/>
        </p:nvSpPr>
        <p:spPr>
          <a:xfrm>
            <a:off x="3347864" y="2348880"/>
            <a:ext cx="1368152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II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3147080" y="0"/>
            <a:ext cx="0" cy="685800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0" y="4581128"/>
            <a:ext cx="91440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Группа 65"/>
          <p:cNvGrpSpPr/>
          <p:nvPr/>
        </p:nvGrpSpPr>
        <p:grpSpPr>
          <a:xfrm>
            <a:off x="3131840" y="0"/>
            <a:ext cx="2376264" cy="2368044"/>
            <a:chOff x="3131840" y="0"/>
            <a:chExt cx="2376264" cy="2368044"/>
          </a:xfrm>
        </p:grpSpPr>
        <p:pic>
          <p:nvPicPr>
            <p:cNvPr id="5136" name="Picture 16" descr="Архимед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1920" y="0"/>
              <a:ext cx="1584176" cy="2060848"/>
            </a:xfrm>
            <a:prstGeom prst="rect">
              <a:avLst/>
            </a:prstGeom>
            <a:noFill/>
          </p:spPr>
        </p:pic>
        <p:grpSp>
          <p:nvGrpSpPr>
            <p:cNvPr id="57" name="Группа 56"/>
            <p:cNvGrpSpPr/>
            <p:nvPr/>
          </p:nvGrpSpPr>
          <p:grpSpPr>
            <a:xfrm>
              <a:off x="3131840" y="0"/>
              <a:ext cx="2376264" cy="2368044"/>
              <a:chOff x="3131840" y="0"/>
              <a:chExt cx="2376264" cy="2368044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3635896" y="1844824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   Архимед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131840" y="0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2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67" name="Группа 66"/>
          <p:cNvGrpSpPr/>
          <p:nvPr/>
        </p:nvGrpSpPr>
        <p:grpSpPr>
          <a:xfrm>
            <a:off x="6012160" y="0"/>
            <a:ext cx="3563888" cy="2440052"/>
            <a:chOff x="6012160" y="0"/>
            <a:chExt cx="3563888" cy="2440052"/>
          </a:xfrm>
        </p:grpSpPr>
        <p:pic>
          <p:nvPicPr>
            <p:cNvPr id="5148" name="Picture 28" descr="Чебышов - Картинка 1853/9"/>
            <p:cNvPicPr>
              <a:picLocks noChangeAspect="1" noChangeArrowheads="1"/>
            </p:cNvPicPr>
            <p:nvPr/>
          </p:nvPicPr>
          <p:blipFill>
            <a:blip r:embed="rId5" cstate="print"/>
            <a:srcRect t="17789"/>
            <a:stretch>
              <a:fillRect/>
            </a:stretch>
          </p:blipFill>
          <p:spPr bwMode="auto">
            <a:xfrm>
              <a:off x="6588224" y="0"/>
              <a:ext cx="1949588" cy="2132856"/>
            </a:xfrm>
            <a:prstGeom prst="rect">
              <a:avLst/>
            </a:prstGeom>
            <a:noFill/>
          </p:spPr>
        </p:pic>
        <p:grpSp>
          <p:nvGrpSpPr>
            <p:cNvPr id="59" name="Группа 58"/>
            <p:cNvGrpSpPr/>
            <p:nvPr/>
          </p:nvGrpSpPr>
          <p:grpSpPr>
            <a:xfrm>
              <a:off x="6012160" y="0"/>
              <a:ext cx="3563888" cy="2440052"/>
              <a:chOff x="6012160" y="0"/>
              <a:chExt cx="3563888" cy="2440052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7308304" y="1916832"/>
                <a:ext cx="22677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Чебышев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012160" y="0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3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69" name="Группа 68"/>
          <p:cNvGrpSpPr/>
          <p:nvPr/>
        </p:nvGrpSpPr>
        <p:grpSpPr>
          <a:xfrm>
            <a:off x="0" y="2348880"/>
            <a:ext cx="2483768" cy="2232248"/>
            <a:chOff x="0" y="2348880"/>
            <a:chExt cx="2483768" cy="2232248"/>
          </a:xfrm>
        </p:grpSpPr>
        <p:pic>
          <p:nvPicPr>
            <p:cNvPr id="5134" name="Picture 14" descr="великие математики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1048" t="51037" r="24644" b="4320"/>
            <a:stretch>
              <a:fillRect/>
            </a:stretch>
          </p:blipFill>
          <p:spPr bwMode="auto">
            <a:xfrm>
              <a:off x="755576" y="2348880"/>
              <a:ext cx="1728192" cy="2232248"/>
            </a:xfrm>
            <a:prstGeom prst="rect">
              <a:avLst/>
            </a:prstGeom>
            <a:noFill/>
          </p:spPr>
        </p:pic>
        <p:grpSp>
          <p:nvGrpSpPr>
            <p:cNvPr id="61" name="Группа 60"/>
            <p:cNvGrpSpPr/>
            <p:nvPr/>
          </p:nvGrpSpPr>
          <p:grpSpPr>
            <a:xfrm>
              <a:off x="0" y="2492896"/>
              <a:ext cx="1872208" cy="2035388"/>
              <a:chOff x="0" y="2492896"/>
              <a:chExt cx="1872208" cy="2035388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0" y="4005064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Пифагор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0" y="2492896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4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68" name="Группа 67"/>
          <p:cNvGrpSpPr/>
          <p:nvPr/>
        </p:nvGrpSpPr>
        <p:grpSpPr>
          <a:xfrm>
            <a:off x="6012160" y="2276872"/>
            <a:ext cx="3131840" cy="2323420"/>
            <a:chOff x="6012160" y="2276872"/>
            <a:chExt cx="3131840" cy="2323420"/>
          </a:xfrm>
        </p:grpSpPr>
        <p:pic>
          <p:nvPicPr>
            <p:cNvPr id="5130" name="Picture 10" descr="великие математики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5356" b="56938"/>
            <a:stretch>
              <a:fillRect/>
            </a:stretch>
          </p:blipFill>
          <p:spPr bwMode="auto">
            <a:xfrm>
              <a:off x="6642020" y="2276872"/>
              <a:ext cx="1622282" cy="2160240"/>
            </a:xfrm>
            <a:prstGeom prst="rect">
              <a:avLst/>
            </a:prstGeom>
            <a:noFill/>
          </p:spPr>
        </p:pic>
        <p:grpSp>
          <p:nvGrpSpPr>
            <p:cNvPr id="60" name="Группа 59"/>
            <p:cNvGrpSpPr/>
            <p:nvPr/>
          </p:nvGrpSpPr>
          <p:grpSpPr>
            <a:xfrm>
              <a:off x="6012160" y="2420888"/>
              <a:ext cx="3131840" cy="2179404"/>
              <a:chOff x="6012160" y="2420888"/>
              <a:chExt cx="3131840" cy="2179404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7271792" y="4077072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      Евклид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6012160" y="2420888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5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70" name="Группа 69"/>
          <p:cNvGrpSpPr/>
          <p:nvPr/>
        </p:nvGrpSpPr>
        <p:grpSpPr>
          <a:xfrm>
            <a:off x="0" y="4437112"/>
            <a:ext cx="3059832" cy="2420888"/>
            <a:chOff x="0" y="4437112"/>
            <a:chExt cx="3059832" cy="2420888"/>
          </a:xfrm>
        </p:grpSpPr>
        <p:pic>
          <p:nvPicPr>
            <p:cNvPr id="5158" name="Picture 38" descr="Гаусс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71600" y="4437112"/>
              <a:ext cx="1656184" cy="2179189"/>
            </a:xfrm>
            <a:prstGeom prst="rect">
              <a:avLst/>
            </a:prstGeom>
            <a:noFill/>
          </p:spPr>
        </p:pic>
        <p:grpSp>
          <p:nvGrpSpPr>
            <p:cNvPr id="62" name="Группа 61"/>
            <p:cNvGrpSpPr/>
            <p:nvPr/>
          </p:nvGrpSpPr>
          <p:grpSpPr>
            <a:xfrm>
              <a:off x="0" y="4581128"/>
              <a:ext cx="3059832" cy="2276872"/>
              <a:chOff x="0" y="4581128"/>
              <a:chExt cx="3059832" cy="2276872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0" y="6334780"/>
                <a:ext cx="3059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Гаусс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0" y="4581128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6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71" name="Группа 70"/>
          <p:cNvGrpSpPr/>
          <p:nvPr/>
        </p:nvGrpSpPr>
        <p:grpSpPr>
          <a:xfrm>
            <a:off x="3131840" y="4581128"/>
            <a:ext cx="2664296" cy="2276872"/>
            <a:chOff x="3131840" y="4581128"/>
            <a:chExt cx="2664296" cy="2276872"/>
          </a:xfrm>
        </p:grpSpPr>
        <p:pic>
          <p:nvPicPr>
            <p:cNvPr id="5156" name="Picture 36" descr="Lib.ru/Классика. Ковалевская Софья Васильевна. Художественные сочинения"/>
            <p:cNvPicPr>
              <a:picLocks noChangeAspect="1" noChangeArrowheads="1"/>
            </p:cNvPicPr>
            <p:nvPr/>
          </p:nvPicPr>
          <p:blipFill>
            <a:blip r:embed="rId8" cstate="print"/>
            <a:srcRect b="10582"/>
            <a:stretch>
              <a:fillRect/>
            </a:stretch>
          </p:blipFill>
          <p:spPr bwMode="auto">
            <a:xfrm>
              <a:off x="3707904" y="4581128"/>
              <a:ext cx="1883352" cy="2088232"/>
            </a:xfrm>
            <a:prstGeom prst="rect">
              <a:avLst/>
            </a:prstGeom>
            <a:noFill/>
          </p:spPr>
        </p:pic>
        <p:grpSp>
          <p:nvGrpSpPr>
            <p:cNvPr id="63" name="Группа 62"/>
            <p:cNvGrpSpPr/>
            <p:nvPr/>
          </p:nvGrpSpPr>
          <p:grpSpPr>
            <a:xfrm>
              <a:off x="3131840" y="4581128"/>
              <a:ext cx="2664296" cy="2276872"/>
              <a:chOff x="3131840" y="4581128"/>
              <a:chExt cx="2664296" cy="2276872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3491880" y="5903893"/>
                <a:ext cx="230425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   Ковалевская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131840" y="4581128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7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72" name="Группа 71"/>
          <p:cNvGrpSpPr/>
          <p:nvPr/>
        </p:nvGrpSpPr>
        <p:grpSpPr>
          <a:xfrm>
            <a:off x="6012160" y="4437112"/>
            <a:ext cx="3131840" cy="2420888"/>
            <a:chOff x="6012160" y="4437112"/>
            <a:chExt cx="3131840" cy="2420888"/>
          </a:xfrm>
        </p:grpSpPr>
        <p:pic>
          <p:nvPicPr>
            <p:cNvPr id="5160" name="Picture 40" descr="Исследования Лобачевского. Русский математик, профессор Казанского университета Николай Иванович Лобачевский, писал, что задача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60232" y="4437112"/>
              <a:ext cx="1716706" cy="2088232"/>
            </a:xfrm>
            <a:prstGeom prst="rect">
              <a:avLst/>
            </a:prstGeom>
            <a:noFill/>
          </p:spPr>
        </p:pic>
        <p:grpSp>
          <p:nvGrpSpPr>
            <p:cNvPr id="64" name="Группа 63"/>
            <p:cNvGrpSpPr/>
            <p:nvPr/>
          </p:nvGrpSpPr>
          <p:grpSpPr>
            <a:xfrm>
              <a:off x="6012160" y="4653136"/>
              <a:ext cx="3131840" cy="2204864"/>
              <a:chOff x="6012160" y="4653136"/>
              <a:chExt cx="3131840" cy="2204864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6804248" y="6334780"/>
                <a:ext cx="23397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Лобачевский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012160" y="4653136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8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74" name="Группа 73"/>
          <p:cNvGrpSpPr/>
          <p:nvPr/>
        </p:nvGrpSpPr>
        <p:grpSpPr>
          <a:xfrm>
            <a:off x="251520" y="0"/>
            <a:ext cx="2458963" cy="2440052"/>
            <a:chOff x="251520" y="0"/>
            <a:chExt cx="2458963" cy="2440052"/>
          </a:xfrm>
        </p:grpSpPr>
        <p:grpSp>
          <p:nvGrpSpPr>
            <p:cNvPr id="58" name="Группа 57"/>
            <p:cNvGrpSpPr/>
            <p:nvPr/>
          </p:nvGrpSpPr>
          <p:grpSpPr>
            <a:xfrm>
              <a:off x="251520" y="0"/>
              <a:ext cx="1872208" cy="2440052"/>
              <a:chOff x="0" y="0"/>
              <a:chExt cx="1872208" cy="2440052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0" y="1916832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i="1" dirty="0" smtClean="0">
                    <a:latin typeface="Times New Roman" pitchFamily="18" charset="0"/>
                    <a:cs typeface="Times New Roman" pitchFamily="18" charset="0"/>
                  </a:rPr>
                  <a:t>Декарт</a:t>
                </a:r>
                <a:endParaRPr lang="ru-RU" sz="28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0" y="0"/>
                <a:ext cx="8995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6000" b="1" dirty="0" smtClean="0">
                    <a:solidFill>
                      <a:srgbClr val="FF0000"/>
                    </a:solidFill>
                    <a:latin typeface="Comic Sans MS" pitchFamily="66" charset="0"/>
                  </a:rPr>
                  <a:t>1</a:t>
                </a:r>
                <a:endParaRPr lang="ru-RU" sz="6000" b="1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p:grpSp>
        <p:pic>
          <p:nvPicPr>
            <p:cNvPr id="5162" name="Picture 42" descr="Гаспар Монж - Pascal) Блез (19. 06. 1623, Клермон-Ферран, 19. 08. 1662, Париж), французский религиозный философ,.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043608" y="0"/>
              <a:ext cx="1666875" cy="20383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3275856" y="3429000"/>
            <a:ext cx="1152128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4644008" y="2276872"/>
            <a:ext cx="1152128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5-конечная звезда 15"/>
          <p:cNvSpPr/>
          <p:nvPr/>
        </p:nvSpPr>
        <p:spPr>
          <a:xfrm>
            <a:off x="4572000" y="3429000"/>
            <a:ext cx="1008112" cy="1080120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203848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12160" y="0"/>
            <a:ext cx="0" cy="685800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0" y="242088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0" y="4581128"/>
            <a:ext cx="9144000" cy="0"/>
          </a:xfrm>
          <a:prstGeom prst="line">
            <a:avLst/>
          </a:prstGeom>
          <a:ln w="2857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5-конечная звезда 34">
            <a:hlinkClick r:id="rId2" action="ppaction://hlinksldjump"/>
          </p:cNvPr>
          <p:cNvSpPr/>
          <p:nvPr/>
        </p:nvSpPr>
        <p:spPr>
          <a:xfrm>
            <a:off x="3275856" y="2348880"/>
            <a:ext cx="1440160" cy="1152128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II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69269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0" y="764704"/>
            <a:ext cx="3779912" cy="1663735"/>
            <a:chOff x="0" y="764704"/>
            <a:chExt cx="3779912" cy="1663735"/>
          </a:xfrm>
        </p:grpSpPr>
        <p:sp>
          <p:nvSpPr>
            <p:cNvPr id="18" name="TextBox 17"/>
            <p:cNvSpPr txBox="1"/>
            <p:nvPr/>
          </p:nvSpPr>
          <p:spPr>
            <a:xfrm>
              <a:off x="0" y="764704"/>
              <a:ext cx="377991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Прямоугольник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0" y="1412776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1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6012160" y="836712"/>
            <a:ext cx="2880320" cy="1663735"/>
            <a:chOff x="6012160" y="836712"/>
            <a:chExt cx="2880320" cy="1663735"/>
          </a:xfrm>
        </p:grpSpPr>
        <p:sp>
          <p:nvSpPr>
            <p:cNvPr id="20" name="TextBox 19"/>
            <p:cNvSpPr txBox="1"/>
            <p:nvPr/>
          </p:nvSpPr>
          <p:spPr>
            <a:xfrm>
              <a:off x="6444208" y="836712"/>
              <a:ext cx="244827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Квадрат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1484784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0" y="5445224"/>
            <a:ext cx="2663280" cy="1412776"/>
            <a:chOff x="0" y="5445224"/>
            <a:chExt cx="2663280" cy="1412776"/>
          </a:xfrm>
        </p:grpSpPr>
        <p:sp>
          <p:nvSpPr>
            <p:cNvPr id="19" name="TextBox 18"/>
            <p:cNvSpPr txBox="1"/>
            <p:nvPr/>
          </p:nvSpPr>
          <p:spPr>
            <a:xfrm>
              <a:off x="539552" y="5445224"/>
              <a:ext cx="212372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Прямая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0" y="5842337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3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6084168" y="5373216"/>
            <a:ext cx="2520280" cy="1584176"/>
            <a:chOff x="6084168" y="5373216"/>
            <a:chExt cx="2520280" cy="1584176"/>
          </a:xfrm>
        </p:grpSpPr>
        <p:sp>
          <p:nvSpPr>
            <p:cNvPr id="21" name="TextBox 20"/>
            <p:cNvSpPr txBox="1"/>
            <p:nvPr/>
          </p:nvSpPr>
          <p:spPr>
            <a:xfrm>
              <a:off x="6876256" y="5373216"/>
              <a:ext cx="172819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300" b="1" dirty="0" smtClean="0">
                  <a:latin typeface="Times New Roman" pitchFamily="18" charset="0"/>
                  <a:cs typeface="Times New Roman" pitchFamily="18" charset="0"/>
                </a:rPr>
                <a:t>Угол</a:t>
              </a:r>
              <a:endParaRPr lang="ru-RU" sz="33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84168" y="5941729"/>
              <a:ext cx="9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000" b="1" dirty="0" smtClean="0">
                  <a:solidFill>
                    <a:srgbClr val="FF0000"/>
                  </a:solidFill>
                  <a:latin typeface="Comic Sans MS" pitchFamily="66" charset="0"/>
                </a:rPr>
                <a:t>4</a:t>
              </a:r>
              <a:endParaRPr lang="ru-RU" sz="60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-конечная звезда 5"/>
          <p:cNvSpPr/>
          <p:nvPr/>
        </p:nvSpPr>
        <p:spPr>
          <a:xfrm>
            <a:off x="1187624" y="155679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619672" y="476672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8" name="Группа 14"/>
          <p:cNvGrpSpPr/>
          <p:nvPr/>
        </p:nvGrpSpPr>
        <p:grpSpPr>
          <a:xfrm>
            <a:off x="683568" y="548680"/>
            <a:ext cx="7200800" cy="5688632"/>
            <a:chOff x="683568" y="548680"/>
            <a:chExt cx="7200800" cy="5688632"/>
          </a:xfrm>
        </p:grpSpPr>
        <p:sp>
          <p:nvSpPr>
            <p:cNvPr id="2" name="Равнобедренный треугольник 1"/>
            <p:cNvSpPr/>
            <p:nvPr/>
          </p:nvSpPr>
          <p:spPr>
            <a:xfrm>
              <a:off x="683568" y="548680"/>
              <a:ext cx="7200800" cy="4968552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3" name="Группа 13"/>
            <p:cNvGrpSpPr/>
            <p:nvPr/>
          </p:nvGrpSpPr>
          <p:grpSpPr>
            <a:xfrm>
              <a:off x="2267744" y="2492896"/>
              <a:ext cx="4176464" cy="3744416"/>
              <a:chOff x="2267744" y="2492896"/>
              <a:chExt cx="4176464" cy="3744416"/>
            </a:xfrm>
          </p:grpSpPr>
          <p:sp>
            <p:nvSpPr>
              <p:cNvPr id="3" name="Прямоугольник 2"/>
              <p:cNvSpPr/>
              <p:nvPr/>
            </p:nvSpPr>
            <p:spPr>
              <a:xfrm>
                <a:off x="226774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3923928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Прямоугольник 4"/>
              <p:cNvSpPr/>
              <p:nvPr/>
            </p:nvSpPr>
            <p:spPr>
              <a:xfrm>
                <a:off x="5508104" y="2492896"/>
                <a:ext cx="936104" cy="3744416"/>
              </a:xfrm>
              <a:prstGeom prst="rect">
                <a:avLst/>
              </a:prstGeom>
              <a:solidFill>
                <a:srgbClr val="D834C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bliqueTopLeft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>
            <a:xfrm rot="20916122">
              <a:off x="1328251" y="2704308"/>
              <a:ext cx="5911435" cy="128437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prstTxWarp prst="textCascade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 prst="cross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cap="none" spc="0" dirty="0" smtClean="0">
                  <a:ln w="11430">
                    <a:solidFill>
                      <a:schemeClr val="bg2">
                        <a:lumMod val="75000"/>
                      </a:schemeClr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Звездный</a:t>
              </a:r>
              <a:endParaRPr lang="ru-RU" sz="8000" b="1" cap="none" spc="0" dirty="0">
                <a:ln w="11430"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9752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ч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1920" y="4077072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а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80112" y="4149080"/>
              <a:ext cx="72008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500" b="1" dirty="0" smtClean="0">
                  <a:solidFill>
                    <a:srgbClr val="FFC000"/>
                  </a:solidFill>
                  <a:latin typeface="Comic Sans MS" pitchFamily="66" charset="0"/>
                </a:rPr>
                <a:t>с</a:t>
              </a:r>
              <a:endParaRPr lang="ru-RU" sz="11500" b="1" dirty="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5-конечная звезда 15"/>
          <p:cNvSpPr/>
          <p:nvPr/>
        </p:nvSpPr>
        <p:spPr>
          <a:xfrm>
            <a:off x="2771800" y="260648"/>
            <a:ext cx="136815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5-конечная звезда 14"/>
          <p:cNvSpPr/>
          <p:nvPr/>
        </p:nvSpPr>
        <p:spPr>
          <a:xfrm>
            <a:off x="0" y="188640"/>
            <a:ext cx="1619672" cy="1368152"/>
          </a:xfrm>
          <a:prstGeom prst="star5">
            <a:avLst/>
          </a:prstGeom>
          <a:solidFill>
            <a:srgbClr val="FFFF00"/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elaxedModerately"/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III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уб 1"/>
          <p:cNvSpPr/>
          <p:nvPr/>
        </p:nvSpPr>
        <p:spPr>
          <a:xfrm>
            <a:off x="467544" y="1772816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</a:rPr>
              <a:t>М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14" name="Куб 13"/>
          <p:cNvSpPr/>
          <p:nvPr/>
        </p:nvSpPr>
        <p:spPr>
          <a:xfrm>
            <a:off x="5508104" y="1772816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у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23" name="Куб 22"/>
          <p:cNvSpPr/>
          <p:nvPr/>
        </p:nvSpPr>
        <p:spPr>
          <a:xfrm>
            <a:off x="7308304" y="1772816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Т</a:t>
            </a:r>
            <a:endParaRPr lang="ru-RU" sz="6600" b="1" dirty="0">
              <a:solidFill>
                <a:srgbClr val="00B050"/>
              </a:solidFill>
            </a:endParaRPr>
          </a:p>
        </p:txBody>
      </p:sp>
      <p:sp>
        <p:nvSpPr>
          <p:cNvPr id="24" name="Куб 23"/>
          <p:cNvSpPr/>
          <p:nvPr/>
        </p:nvSpPr>
        <p:spPr>
          <a:xfrm>
            <a:off x="2123728" y="1772816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</a:rPr>
              <a:t>Е</a:t>
            </a:r>
            <a:endParaRPr lang="ru-RU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Куб 24"/>
          <p:cNvSpPr/>
          <p:nvPr/>
        </p:nvSpPr>
        <p:spPr>
          <a:xfrm>
            <a:off x="3923928" y="4005064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</a:rPr>
              <a:t>М</a:t>
            </a:r>
            <a:endParaRPr lang="ru-RU" sz="6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Куб 25"/>
          <p:cNvSpPr/>
          <p:nvPr/>
        </p:nvSpPr>
        <p:spPr>
          <a:xfrm>
            <a:off x="2123728" y="4077072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bg2">
                    <a:lumMod val="50000"/>
                  </a:schemeClr>
                </a:solidFill>
              </a:rPr>
              <a:t>А</a:t>
            </a:r>
            <a:endParaRPr lang="ru-RU" sz="6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Куб 26"/>
          <p:cNvSpPr/>
          <p:nvPr/>
        </p:nvSpPr>
        <p:spPr>
          <a:xfrm>
            <a:off x="5724128" y="4077072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D834C4"/>
                </a:solidFill>
              </a:rPr>
              <a:t>Т</a:t>
            </a:r>
            <a:endParaRPr lang="ru-RU" sz="6600" b="1" dirty="0">
              <a:solidFill>
                <a:srgbClr val="D834C4"/>
              </a:solidFill>
            </a:endParaRPr>
          </a:p>
        </p:txBody>
      </p:sp>
      <p:sp>
        <p:nvSpPr>
          <p:cNvPr id="28" name="Куб 27">
            <a:hlinkClick r:id="rId2" action="ppaction://hlinksldjump"/>
          </p:cNvPr>
          <p:cNvSpPr/>
          <p:nvPr/>
        </p:nvSpPr>
        <p:spPr>
          <a:xfrm>
            <a:off x="7308304" y="4005064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B0F0"/>
                </a:solidFill>
              </a:rPr>
              <a:t>И</a:t>
            </a:r>
            <a:endParaRPr lang="ru-RU" sz="6600" b="1" dirty="0">
              <a:solidFill>
                <a:srgbClr val="00B0F0"/>
              </a:solidFill>
            </a:endParaRPr>
          </a:p>
        </p:txBody>
      </p:sp>
      <p:sp>
        <p:nvSpPr>
          <p:cNvPr id="29" name="Куб 28"/>
          <p:cNvSpPr/>
          <p:nvPr/>
        </p:nvSpPr>
        <p:spPr>
          <a:xfrm>
            <a:off x="251520" y="4077072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accent4">
                    <a:lumMod val="50000"/>
                  </a:schemeClr>
                </a:solidFill>
              </a:rPr>
              <a:t>К</a:t>
            </a:r>
            <a:endParaRPr lang="ru-RU" sz="6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0" name="Куб 29"/>
          <p:cNvSpPr/>
          <p:nvPr/>
        </p:nvSpPr>
        <p:spPr>
          <a:xfrm>
            <a:off x="3779912" y="1700808"/>
            <a:ext cx="1584176" cy="1584176"/>
          </a:xfrm>
          <a:prstGeom prst="cube">
            <a:avLst/>
          </a:prstGeom>
          <a:solidFill>
            <a:schemeClr val="tx1"/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endParaRPr lang="ru-RU" sz="6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159</Words>
  <Application>Microsoft Office PowerPoint</Application>
  <PresentationFormat>Экран (4:3)</PresentationFormat>
  <Paragraphs>128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Мечиславна</dc:creator>
  <cp:lastModifiedBy>user</cp:lastModifiedBy>
  <cp:revision>53</cp:revision>
  <dcterms:created xsi:type="dcterms:W3CDTF">2014-10-26T01:34:13Z</dcterms:created>
  <dcterms:modified xsi:type="dcterms:W3CDTF">2015-01-29T11:13:44Z</dcterms:modified>
</cp:coreProperties>
</file>