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6" r:id="rId3"/>
    <p:sldId id="287" r:id="rId4"/>
    <p:sldId id="260" r:id="rId5"/>
    <p:sldId id="262" r:id="rId6"/>
    <p:sldId id="277" r:id="rId7"/>
    <p:sldId id="278" r:id="rId8"/>
    <p:sldId id="279" r:id="rId9"/>
    <p:sldId id="280" r:id="rId10"/>
    <p:sldId id="281" r:id="rId11"/>
    <p:sldId id="28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88" r:id="rId20"/>
    <p:sldId id="283" r:id="rId21"/>
    <p:sldId id="282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1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=%D0%BA%D0%B0%D1%80%D1%82%D0%B8%D0%BD%D0%BA%D0%B0%20%D0%BC%D0%BE%D0%B4%D0%B5%D0%BB%D0%B8%D1%80%D0%BE%D0%B2%D0%B0%D0%BD%D0%B8%D0%B5&amp;stype=image&amp;lr=8&amp;noreask=1&amp;source=wiz&amp;uinfo=sw-1366-sh-768-ww-1135-wh-555-pd-1.100000023841858-wp-16x10_1440x900-lt-137" TargetMode="External"/><Relationship Id="rId7" Type="http://schemas.openxmlformats.org/officeDocument/2006/relationships/hyperlink" Target="http://www.zemcompany.ru/cgi-bin/int.php?zgam=main&amp;fyecl=636" TargetMode="External"/><Relationship Id="rId2" Type="http://schemas.openxmlformats.org/officeDocument/2006/relationships/hyperlink" Target="http://yandex.ru/images?uinfo=sw-1366-sh-768-ww-1135-wh-555-pd-1.100000023841858-wp-16x10_1440x900-lt-1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?uinfo=sw-1366-sh-768-ww-1135-wh-555-pd-1.100000023841858-wp-16x10_1440x900-lt-143" TargetMode="External"/><Relationship Id="rId5" Type="http://schemas.openxmlformats.org/officeDocument/2006/relationships/hyperlink" Target="http://yandex.ru/images/search?text=%D0%BA%D0%B0%D1%80%D1%82%D0%B8%D0%BD%D0%BA%D0%B0%20%D0%BC%D0%B0%D1%81%D1%88%D1%82%D0%B0%D0%B1%D0%B8%D1%80%D0%BE%D0%B2%D0%B0%D0%BD%D0%B8%D1%8F&amp;stype=image&amp;lr=8&amp;noreask=1&amp;source=wiz&amp;uinfo=sw-1366-sh-768-ww-1135-wh-555-pd-1.100000023841858-wp-16x10_1440x900-lt-81" TargetMode="External"/><Relationship Id="rId4" Type="http://schemas.openxmlformats.org/officeDocument/2006/relationships/hyperlink" Target="http://yandex.ru/images?uinfo=sw-1366-sh-768-ww-1135-wh-555-pd-1.100000023841858-wp-16x10_1440x900-lt-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atic-p3.fotolia.com/jpg/00/05/51/82/400_F_5518222_OzPhFbb3uSJYipefiCqsTmJNP0NbOvN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naladoni.zx6.ru/img_main/han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amara-photo.ru/images/4ad37ff33ce8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kazlar.ru/alboms/welli/022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764704"/>
            <a:ext cx="7406640" cy="158417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Тема</a:t>
            </a:r>
            <a:r>
              <a:rPr lang="ru-RU" dirty="0" smtClean="0"/>
              <a:t> </a:t>
            </a:r>
            <a:r>
              <a:rPr lang="ru-RU" sz="6600" dirty="0" smtClean="0"/>
              <a:t>урока: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780928"/>
            <a:ext cx="7406640" cy="352839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«МАСШТАБ»</a:t>
            </a: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Масштаб в черчении, архитектуре,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F:\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3312368" cy="2534069"/>
          </a:xfrm>
          <a:prstGeom prst="rect">
            <a:avLst/>
          </a:prstGeom>
          <a:noFill/>
        </p:spPr>
      </p:pic>
      <p:pic>
        <p:nvPicPr>
          <p:cNvPr id="20484" name="Picture 4" descr="F: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51920" cy="2736304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244850" cy="25320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005064"/>
            <a:ext cx="2894013" cy="2852936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13106"/>
            <a:ext cx="757242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   1:1000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   1:4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2:1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  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4:1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   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1:100000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3094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Отношение длины отрезка на изображении  к длине соответствующего отрезка на реальном объекте называют масштабом 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0070C0"/>
                </a:solidFill>
              </a:rPr>
              <a:t>Масштаб показывает, во сколько раз расстояние на изображении меньше или больше, чем расстояние на реальном объекте .  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32560" y="6858000"/>
            <a:ext cx="7406640" cy="603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8028384" cy="26642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– «Мало знать, надо и применять, мало хотеть, надо и делать»                    (И.Гете)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Задача 1 </a:t>
            </a:r>
            <a:r>
              <a:rPr lang="ru-RU" sz="3200" u="sng" dirty="0" smtClean="0"/>
              <a:t>Найти длину соответствующего  отрезка на местности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1259632" y="2996952"/>
            <a:ext cx="5760640" cy="3600400"/>
            <a:chOff x="249" y="1752"/>
            <a:chExt cx="3174" cy="240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779"/>
              <a:ext cx="3174" cy="2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97" y="1752"/>
              <a:ext cx="73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1:1000000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473" y="3004"/>
              <a:ext cx="680" cy="31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34" y="2886"/>
              <a:ext cx="34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3см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641" y="548679"/>
          <a:ext cx="7344815" cy="3365334"/>
        </p:xfrm>
        <a:graphic>
          <a:graphicData uri="http://schemas.openxmlformats.org/drawingml/2006/table">
            <a:tbl>
              <a:tblPr/>
              <a:tblGrid>
                <a:gridCol w="2414957"/>
                <a:gridCol w="2389389"/>
                <a:gridCol w="2540469"/>
              </a:tblGrid>
              <a:tr h="112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600" dirty="0">
                        <a:latin typeface="Calibri"/>
                        <a:ea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Отрезок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Масштаб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7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Карта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3см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7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Местность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х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  <a:cs typeface="Times New Roman"/>
                        </a:rPr>
                        <a:t>1000000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66040" marB="46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472514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3:х=1:1000000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х=1000000</a:t>
            </a:r>
            <a:r>
              <a:rPr lang="ru-RU" sz="4000" dirty="0" smtClean="0"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3:1=3000000см=30км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06640" cy="3789182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Задача 2:    Автобус движется по маршруту </a:t>
            </a:r>
            <a:r>
              <a:rPr lang="ru-RU" sz="3200" u="sng" dirty="0" err="1" smtClean="0"/>
              <a:t>Обоянь</a:t>
            </a:r>
            <a:r>
              <a:rPr lang="ru-RU" sz="3200" u="sng" dirty="0" smtClean="0"/>
              <a:t> – Курск.  Сколько времени будет находиться автобус в пути, если его средняя скорость 50 км/ч?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64904"/>
            <a:ext cx="7406640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Documents and Settings\Admin\Рабочий стол\Kurskaya_Ob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5"/>
            <a:ext cx="7429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406640" cy="242088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Задача 3: По местам боевых действий: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u="sng" dirty="0" smtClean="0"/>
              <a:t> Перед вами карта боевых действий, обстановка перед Курской битвой к исходу 4 июля 1943 года. Задание: Определите протяженность линии фронта от  Белгорода до Орла</a:t>
            </a:r>
            <a:r>
              <a:rPr lang="ru-RU" sz="3200" u="sng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2936"/>
            <a:ext cx="7406640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Виктория\Desktop\урок масштаб\1943_Pered_bitvoi_na_Orlovsko_Kurskoi_du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741682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432560" y="4437112"/>
            <a:ext cx="7406640" cy="86409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0"/>
            <a:ext cx="7406640" cy="980728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Задача 4:Ремонт квартиры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Вычислите площадь квартиры, если сторона одной клетки плана равна 1см.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Ответ дайте в м² .Посчитайте во сколько вам обойдется ремонт пола каждой комнаты, если</a:t>
            </a:r>
          </a:p>
          <a:p>
            <a:r>
              <a:rPr lang="ru-RU" sz="2000" u="sng" dirty="0" smtClean="0"/>
              <a:t> </a:t>
            </a:r>
            <a:r>
              <a:rPr lang="ru-RU" sz="2000" b="1" u="sng" dirty="0" smtClean="0"/>
              <a:t>Линолеум – 400 р. за кв.м.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Кафель – 200 р. за кв.м.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Паркет – 600 р. за кв.м.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75608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4902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Задача 5:  </a:t>
            </a:r>
            <a:r>
              <a:rPr lang="ru-RU" sz="3200" i="1" u="sng" dirty="0" smtClean="0"/>
              <a:t>Пешеход, двигаясь равномерно и прямолинейно, отметил моменты прохождения им пункта А и В. Определите скорость движения пешехода (м/мин).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636912"/>
            <a:ext cx="7406640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12\0001.t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637692"/>
            <a:ext cx="7488832" cy="359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714357"/>
            <a:ext cx="764383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знаю, что масштаб – это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научился…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меня получилось …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теперь я могу…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ria cherteza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24744"/>
            <a:ext cx="8143899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731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1512168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66716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1. № 841 </a:t>
            </a:r>
            <a:r>
              <a:rPr lang="ru-RU" sz="4000" dirty="0" smtClean="0"/>
              <a:t>Во сколько </a:t>
            </a:r>
            <a:r>
              <a:rPr lang="ru-RU" sz="4000" dirty="0" err="1" smtClean="0"/>
              <a:t>обойдѐтся</a:t>
            </a:r>
            <a:r>
              <a:rPr lang="ru-RU" sz="4000" dirty="0" smtClean="0"/>
              <a:t> ремонт полов в комнате, если использовать  </a:t>
            </a:r>
            <a:r>
              <a:rPr lang="ru-RU" sz="4000" dirty="0" err="1" smtClean="0"/>
              <a:t>ковролин</a:t>
            </a:r>
            <a:r>
              <a:rPr lang="ru-RU" sz="4000" dirty="0" smtClean="0"/>
              <a:t> по 500 руб. за м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. </a:t>
            </a:r>
          </a:p>
          <a:p>
            <a:r>
              <a:rPr lang="ru-RU" sz="4000" b="1" dirty="0" smtClean="0"/>
              <a:t>2. № 843 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97044"/>
            <a:ext cx="7802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8000" dirty="0" smtClean="0">
                <a:solidFill>
                  <a:srgbClr val="FF0000"/>
                </a:solidFill>
              </a:rPr>
              <a:t>за урок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562491"/>
            <a:ext cx="691276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DD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DD0000"/>
              </a:solidFill>
              <a:latin typeface="Arial" pitchFamily="34" charset="0"/>
              <a:ea typeface="Calibri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Ресурсы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DD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images.yandex.ru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картинка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Calibri"/>
                <a:ea typeface="Calibri" pitchFamily="34" charset="0"/>
                <a:cs typeface="Arial" pitchFamily="34" charset="0"/>
                <a:hlinkClick r:id="rId3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моделирование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DD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images.yandex.ru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картинка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Calibri"/>
                <a:ea typeface="Calibri" pitchFamily="34" charset="0"/>
                <a:cs typeface="Arial" pitchFamily="34" charset="0"/>
                <a:hlinkClick r:id="rId5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масштабирования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DD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images.yandex.ru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7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zemcompany.ru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portal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kemsu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mathematics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papers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posobie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1-1.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grinikkos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view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=116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http://russia-karta.ru/kurskaja-oblast.htm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http://www.zitata.com/goethe-6.shtml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ria cherteza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7"/>
            <a:ext cx="792088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869160"/>
            <a:ext cx="792088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Чертеж </a:t>
            </a:r>
            <a:r>
              <a:rPr lang="ru-RU" sz="28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весельного шлюпа, выполненный в 1719 г. Петром I. Чертеж составлен с соблюдением проекционной связи.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1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Карта древнего Вавилона                               Карта 1482 года</a:t>
            </a:r>
            <a:endParaRPr lang="ru-RU" sz="2000" dirty="0"/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464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Карта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53 из 125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4499"/>
            <a:ext cx="7776864" cy="51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725144"/>
            <a:ext cx="79208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0" y="188640"/>
            <a:ext cx="3691136" cy="1472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32656"/>
            <a:ext cx="3475112" cy="144016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Модель атома в высоком масштабе увеличения</a:t>
            </a:r>
            <a:endParaRPr lang="ru-RU" sz="2400" b="1" dirty="0"/>
          </a:p>
        </p:txBody>
      </p:sp>
      <p:pic>
        <p:nvPicPr>
          <p:cNvPr id="4" name="Picture 5" descr="Картинка 54 из 116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49 из 43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095750"/>
            <a:ext cx="4324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5414157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Модель пожарной машины в  уменьшенном масштабе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масштаба в биологии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262368_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772816"/>
            <a:ext cx="3672334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3539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8550" y="1844824"/>
            <a:ext cx="42354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544522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масштаб 3:1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3600400" cy="1656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Жираф в масштабе 1:100</a:t>
            </a:r>
          </a:p>
          <a:p>
            <a:r>
              <a:rPr lang="ru-RU" dirty="0" smtClean="0"/>
              <a:t>Инфузория-туфелька в масштабе 200:1</a:t>
            </a:r>
            <a:endParaRPr lang="ru-RU" dirty="0"/>
          </a:p>
        </p:txBody>
      </p:sp>
      <p:pic>
        <p:nvPicPr>
          <p:cNvPr id="4" name="Picture 7" descr="Картинка 1 из 11633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2413" y="3284538"/>
            <a:ext cx="38115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767677"/>
            <a:ext cx="39604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Микроорганизм Дафния.</a:t>
            </a:r>
            <a:br>
              <a:rPr lang="ru-RU" b="1" dirty="0" smtClean="0"/>
            </a:br>
            <a:r>
              <a:rPr lang="ru-RU" sz="2800" b="1" dirty="0" smtClean="0"/>
              <a:t>Масштаб 95:1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0"/>
            <a:ext cx="7408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908720"/>
            <a:ext cx="7406640" cy="923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                               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406640" cy="31259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Масштаб в моделировании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4" descr="Картинка 61 из 4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56263" y="1052736"/>
            <a:ext cx="3487737" cy="4672012"/>
          </a:xfrm>
          <a:prstGeom prst="rect">
            <a:avLst/>
          </a:prstGeom>
        </p:spPr>
      </p:pic>
      <p:pic>
        <p:nvPicPr>
          <p:cNvPr id="6" name="Picture 5" descr="spit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340768"/>
            <a:ext cx="39592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99592" y="4240659"/>
            <a:ext cx="4716016" cy="242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1127</TotalTime>
  <Words>247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Тема урока: </vt:lpstr>
      <vt:lpstr>Слайд 2</vt:lpstr>
      <vt:lpstr>Слайд 3</vt:lpstr>
      <vt:lpstr>Карта древнего Вавилона                               Карта 1482 года</vt:lpstr>
      <vt:lpstr>Карта России</vt:lpstr>
      <vt:lpstr>Слайд 6</vt:lpstr>
      <vt:lpstr>Применение масштаба в биологии  </vt:lpstr>
      <vt:lpstr>Слайд 8</vt:lpstr>
      <vt:lpstr>                                                                               </vt:lpstr>
      <vt:lpstr>Масштаб в черчении, архитектуре, технологии</vt:lpstr>
      <vt:lpstr>Слайд 11</vt:lpstr>
      <vt:lpstr>Отношение длины отрезка на изображении  к длине соответствующего отрезка на реальном объекте называют масштабом .  Масштаб показывает, во сколько раз расстояние на изображении меньше или больше, чем расстояние на реальном объекте .   </vt:lpstr>
      <vt:lpstr>– «Мало знать, надо и применять, мало хотеть, надо и делать»                    (И.Гете) Задача 1 Найти длину соответствующего  отрезка на местности</vt:lpstr>
      <vt:lpstr>Слайд 14</vt:lpstr>
      <vt:lpstr>Задача 2:    Автобус движется по маршруту Обоянь – Курск.  Сколько времени будет находиться автобус в пути, если его средняя скорость 50 км/ч?    </vt:lpstr>
      <vt:lpstr>Задача 3: По местам боевых действий:  Перед вами карта боевых действий, обстановка перед Курской битвой к исходу 4 июля 1943 года. Задание: Определите протяженность линии фронта от  Белгорода до Орла.  </vt:lpstr>
      <vt:lpstr>    </vt:lpstr>
      <vt:lpstr>Задача 5:  Пешеход, двигаясь равномерно и прямолинейно, отметил моменты прохождения им пункта А и В. Определите скорость движения пешехода (м/мин). </vt:lpstr>
      <vt:lpstr>Слайд 19</vt:lpstr>
      <vt:lpstr>Домашнее задание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Виктория</dc:creator>
  <cp:lastModifiedBy>Tata</cp:lastModifiedBy>
  <cp:revision>69</cp:revision>
  <dcterms:created xsi:type="dcterms:W3CDTF">2013-01-26T12:02:06Z</dcterms:created>
  <dcterms:modified xsi:type="dcterms:W3CDTF">2015-03-11T17:11:33Z</dcterms:modified>
</cp:coreProperties>
</file>