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2" r:id="rId11"/>
    <p:sldId id="274" r:id="rId12"/>
    <p:sldId id="276" r:id="rId13"/>
    <p:sldId id="277" r:id="rId14"/>
    <p:sldId id="280" r:id="rId15"/>
    <p:sldId id="282" r:id="rId16"/>
    <p:sldId id="284" r:id="rId17"/>
    <p:sldId id="286" r:id="rId18"/>
    <p:sldId id="288" r:id="rId19"/>
    <p:sldId id="291" r:id="rId20"/>
    <p:sldId id="292" r:id="rId21"/>
    <p:sldId id="294" r:id="rId22"/>
    <p:sldId id="25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8"/>
    <a:srgbClr val="720704"/>
    <a:srgbClr val="C01B0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CBB0-3528-42D3-8163-5283F85C4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467544" y="1052736"/>
            <a:ext cx="8390736" cy="4263232"/>
            <a:chOff x="1267596" y="665627"/>
            <a:chExt cx="7013497" cy="483874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67596" y="665627"/>
              <a:ext cx="7013497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Семейный бюджет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403649" y="3373092"/>
            <a:ext cx="6247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Предмет: </a:t>
            </a:r>
            <a:r>
              <a:rPr lang="ru-RU" dirty="0"/>
              <a:t>окружающий </a:t>
            </a:r>
            <a:r>
              <a:rPr lang="ru-RU" dirty="0" smtClean="0"/>
              <a:t>мир, УМК А. Плешаков</a:t>
            </a:r>
            <a:endParaRPr lang="ru-RU" dirty="0"/>
          </a:p>
          <a:p>
            <a:r>
              <a:rPr lang="ru-RU" b="1" dirty="0"/>
              <a:t>Класс: </a:t>
            </a:r>
            <a:r>
              <a:rPr lang="ru-RU" dirty="0"/>
              <a:t>3</a:t>
            </a:r>
          </a:p>
          <a:p>
            <a:r>
              <a:rPr lang="ru-RU" b="1" dirty="0"/>
              <a:t>Программа: </a:t>
            </a:r>
            <a:r>
              <a:rPr lang="ru-RU" dirty="0"/>
              <a:t>Школа России</a:t>
            </a:r>
          </a:p>
          <a:p>
            <a:r>
              <a:rPr lang="ru-RU" b="1" dirty="0"/>
              <a:t>Тема урока:</a:t>
            </a:r>
            <a:r>
              <a:rPr lang="ru-RU" dirty="0"/>
              <a:t> Семейный </a:t>
            </a:r>
            <a:r>
              <a:rPr lang="ru-RU" dirty="0" smtClean="0"/>
              <a:t>бюджет</a:t>
            </a:r>
          </a:p>
          <a:p>
            <a:r>
              <a:rPr lang="ru-RU" dirty="0" smtClean="0"/>
              <a:t>Учитель </a:t>
            </a:r>
            <a:r>
              <a:rPr lang="en-US" dirty="0" smtClean="0"/>
              <a:t>I</a:t>
            </a:r>
            <a:r>
              <a:rPr lang="ru-RU" dirty="0" smtClean="0"/>
              <a:t> категории МОАУ СОШ с. Томское </a:t>
            </a:r>
            <a:r>
              <a:rPr lang="ru-RU" dirty="0" err="1" smtClean="0"/>
              <a:t>Плянтас</a:t>
            </a:r>
            <a:r>
              <a:rPr lang="ru-RU" smtClean="0"/>
              <a:t>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2700338" y="2205038"/>
            <a:ext cx="5761037" cy="1873250"/>
          </a:xfrm>
          <a:prstGeom prst="wedgeEllipseCallout">
            <a:avLst>
              <a:gd name="adj1" fmla="val -35838"/>
              <a:gd name="adj2" fmla="val 56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132138" y="2492375"/>
            <a:ext cx="4567237" cy="120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семейный бюджет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1143107">
            <a:off x="4211638" y="333375"/>
            <a:ext cx="2952750" cy="1584325"/>
          </a:xfrm>
          <a:prstGeom prst="curvedDownArrow">
            <a:avLst>
              <a:gd name="adj1" fmla="val 37275"/>
              <a:gd name="adj2" fmla="val 7454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154350">
            <a:off x="4716463" y="4581525"/>
            <a:ext cx="3455987" cy="1657350"/>
          </a:xfrm>
          <a:prstGeom prst="curvedUpArrow">
            <a:avLst>
              <a:gd name="adj1" fmla="val 41705"/>
              <a:gd name="adj2" fmla="val 8341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588125" y="4149725"/>
            <a:ext cx="2287588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 rot="1543929">
            <a:off x="7524750" y="765175"/>
            <a:ext cx="1368425" cy="1368425"/>
          </a:xfrm>
          <a:prstGeom prst="smileyFace">
            <a:avLst>
              <a:gd name="adj" fmla="val 465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979613" y="1196975"/>
            <a:ext cx="23764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0136" y="3487666"/>
            <a:ext cx="3071834" cy="23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5" grpId="0" animBg="1"/>
      <p:bldP spid="4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500041"/>
            <a:ext cx="5072063" cy="585791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/>
              <a:t>Заработная плата</a:t>
            </a:r>
          </a:p>
          <a:p>
            <a:pPr>
              <a:buFontTx/>
              <a:buNone/>
            </a:pPr>
            <a:r>
              <a:rPr lang="ru-RU" sz="4000" b="1" dirty="0" smtClean="0"/>
              <a:t>Прибыль</a:t>
            </a:r>
          </a:p>
          <a:p>
            <a:pPr>
              <a:buFontTx/>
              <a:buNone/>
            </a:pPr>
            <a:r>
              <a:rPr lang="ru-RU" sz="4000" b="1" dirty="0" smtClean="0"/>
              <a:t>Гонорары</a:t>
            </a:r>
          </a:p>
          <a:p>
            <a:pPr>
              <a:buFontTx/>
              <a:buNone/>
            </a:pPr>
            <a:r>
              <a:rPr lang="ru-RU" sz="4000" b="1" dirty="0" smtClean="0"/>
              <a:t>Проценты</a:t>
            </a:r>
          </a:p>
          <a:p>
            <a:pPr>
              <a:buFontTx/>
              <a:buNone/>
            </a:pPr>
            <a:r>
              <a:rPr lang="ru-RU" sz="4000" b="1" dirty="0" smtClean="0"/>
              <a:t>Пенсия</a:t>
            </a:r>
          </a:p>
          <a:p>
            <a:pPr>
              <a:buFontTx/>
              <a:buNone/>
            </a:pPr>
            <a:r>
              <a:rPr lang="ru-RU" sz="4000" b="1" dirty="0" smtClean="0"/>
              <a:t>Стипендия</a:t>
            </a:r>
          </a:p>
          <a:p>
            <a:pPr>
              <a:buFontTx/>
              <a:buNone/>
            </a:pPr>
            <a:r>
              <a:rPr lang="ru-RU" sz="4000" b="1" dirty="0" smtClean="0"/>
              <a:t>Пособие</a:t>
            </a:r>
          </a:p>
          <a:p>
            <a:pPr>
              <a:buFontTx/>
              <a:buNone/>
            </a:pPr>
            <a:r>
              <a:rPr lang="ru-RU" sz="4000" b="1" dirty="0" smtClean="0"/>
              <a:t>Рента</a:t>
            </a:r>
          </a:p>
        </p:txBody>
      </p:sp>
      <p:pic>
        <p:nvPicPr>
          <p:cNvPr id="12292" name="Picture 13" descr="семь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9813" y="1285875"/>
            <a:ext cx="3865562" cy="5480050"/>
          </a:xfrm>
          <a:noFill/>
          <a:ln w="158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85787" y="2420938"/>
            <a:ext cx="2643205" cy="6477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214942" y="3571876"/>
            <a:ext cx="3160719" cy="6477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714349" y="3573463"/>
            <a:ext cx="2714643" cy="6477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214942" y="4786322"/>
            <a:ext cx="3173408" cy="6477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714349" y="4786322"/>
            <a:ext cx="2714644" cy="6477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5214943" y="2420938"/>
            <a:ext cx="3173408" cy="6477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928663" y="2492375"/>
            <a:ext cx="235745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1508B8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785787" y="3644900"/>
            <a:ext cx="257176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1508B8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785787" y="4868863"/>
            <a:ext cx="257176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1508B8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5286380" y="2500306"/>
            <a:ext cx="294322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C01B0A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5357818" y="3643314"/>
            <a:ext cx="294322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C01B0A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5357818" y="4868863"/>
            <a:ext cx="287019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C01B0A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13326" name="WordArt 17"/>
          <p:cNvSpPr>
            <a:spLocks noChangeArrowheads="1" noChangeShapeType="1" noTextEdit="1"/>
          </p:cNvSpPr>
          <p:nvPr/>
        </p:nvSpPr>
        <p:spPr bwMode="auto">
          <a:xfrm>
            <a:off x="1214415" y="692150"/>
            <a:ext cx="2928958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доходы</a:t>
            </a:r>
          </a:p>
        </p:txBody>
      </p:sp>
      <p:sp>
        <p:nvSpPr>
          <p:cNvPr id="13327" name="WordArt 19"/>
          <p:cNvSpPr>
            <a:spLocks noChangeArrowheads="1" noChangeShapeType="1" noTextEdit="1"/>
          </p:cNvSpPr>
          <p:nvPr/>
        </p:nvSpPr>
        <p:spPr bwMode="auto">
          <a:xfrm>
            <a:off x="5357818" y="692150"/>
            <a:ext cx="3143271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расходы</a:t>
            </a:r>
          </a:p>
        </p:txBody>
      </p:sp>
      <p:sp>
        <p:nvSpPr>
          <p:cNvPr id="13328" name="WordArt 20"/>
          <p:cNvSpPr>
            <a:spLocks noChangeArrowheads="1" noChangeShapeType="1" noTextEdit="1"/>
          </p:cNvSpPr>
          <p:nvPr/>
        </p:nvSpPr>
        <p:spPr bwMode="auto">
          <a:xfrm>
            <a:off x="4429124" y="404813"/>
            <a:ext cx="71438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9238" name="WordArt 22"/>
          <p:cNvSpPr>
            <a:spLocks noChangeArrowheads="1" noChangeShapeType="1" noTextEdit="1"/>
          </p:cNvSpPr>
          <p:nvPr/>
        </p:nvSpPr>
        <p:spPr bwMode="auto">
          <a:xfrm>
            <a:off x="4000496" y="2636838"/>
            <a:ext cx="71438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4000496" y="3573463"/>
            <a:ext cx="71438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&gt;</a:t>
            </a:r>
          </a:p>
        </p:txBody>
      </p:sp>
      <p:sp>
        <p:nvSpPr>
          <p:cNvPr id="9240" name="WordArt 24"/>
          <p:cNvSpPr>
            <a:spLocks noChangeArrowheads="1" noChangeShapeType="1" noTextEdit="1"/>
          </p:cNvSpPr>
          <p:nvPr/>
        </p:nvSpPr>
        <p:spPr bwMode="auto">
          <a:xfrm>
            <a:off x="3929058" y="4868863"/>
            <a:ext cx="785818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&lt;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8" grpId="0" animBg="1"/>
      <p:bldP spid="9239" grpId="0" animBg="1"/>
      <p:bldP spid="92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коммунальные </a:t>
            </a:r>
            <a:b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</a:br>
            <a: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услуги</a:t>
            </a:r>
            <a:endParaRPr lang="ru-RU" dirty="0"/>
          </a:p>
        </p:txBody>
      </p:sp>
      <p:pic>
        <p:nvPicPr>
          <p:cNvPr id="4" name="Picture 4" descr="экономия вод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5467350" cy="41052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401" y="4121947"/>
            <a:ext cx="23574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sz="9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продукты</a:t>
            </a:r>
            <a:br>
              <a:rPr lang="ru-RU" sz="9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</a:br>
            <a:endParaRPr lang="ru-RU" sz="9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401" y="4121947"/>
            <a:ext cx="23574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продукты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407" y="3143248"/>
            <a:ext cx="6360593" cy="28868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txBody>
          <a:bodyPr/>
          <a:lstStyle/>
          <a:p>
            <a:r>
              <a:rPr lang="ru-RU" sz="72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Одежда и обувь</a:t>
            </a:r>
            <a:r>
              <a:rPr lang="ru-RU" sz="9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/>
            </a:r>
            <a:br>
              <a:rPr lang="ru-RU" sz="9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</a:br>
            <a:endParaRPr lang="ru-RU" sz="9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401" y="4121947"/>
            <a:ext cx="23574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лёгкая промышленност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00306"/>
            <a:ext cx="6025072" cy="328614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428750"/>
            <a:ext cx="2643188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Покупка лекарств  </a:t>
            </a:r>
          </a:p>
          <a:p>
            <a:pPr>
              <a:defRPr/>
            </a:pPr>
            <a:r>
              <a:rPr lang="ru-RU" b="1" dirty="0">
                <a:solidFill>
                  <a:srgbClr val="660066"/>
                </a:solidFill>
              </a:rPr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2714625"/>
            <a:ext cx="2643188" cy="1071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Зарплата  </a:t>
            </a:r>
          </a:p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 мамы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4000500"/>
            <a:ext cx="2643188" cy="12144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</a:rPr>
              <a:t>Ремонт автомобиля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429250"/>
            <a:ext cx="2571750" cy="1428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</a:rPr>
              <a:t>Покупка куклы для дочери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50" y="5357813"/>
            <a:ext cx="2857500" cy="15001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Посещение   </a:t>
            </a:r>
          </a:p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  цирка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812" y="5286375"/>
            <a:ext cx="2643188" cy="1571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</a:rPr>
              <a:t>    Оплата       </a:t>
            </a:r>
          </a:p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</a:rPr>
              <a:t>   счёта за    </a:t>
            </a:r>
          </a:p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</a:rPr>
              <a:t>   телефон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63" y="3857625"/>
            <a:ext cx="2714625" cy="1128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</a:rPr>
              <a:t>Покупка компьютера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00" y="2643188"/>
            <a:ext cx="2571750" cy="1057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Пенсия бабушки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63" y="1428750"/>
            <a:ext cx="2643187" cy="1071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Покупка продуктов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63" y="214313"/>
            <a:ext cx="2643187" cy="1057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Пенсия   </a:t>
            </a:r>
          </a:p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дедушки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50" y="214313"/>
            <a:ext cx="2714625" cy="1057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Стипендия </a:t>
            </a:r>
          </a:p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    сына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50" y="214313"/>
            <a:ext cx="2643188" cy="1057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Зарплата  </a:t>
            </a:r>
          </a:p>
          <a:p>
            <a:pPr>
              <a:defRPr/>
            </a:pPr>
            <a:r>
              <a:rPr lang="ru-RU" sz="3600" b="1" dirty="0">
                <a:solidFill>
                  <a:srgbClr val="660066"/>
                </a:solidFill>
              </a:rPr>
              <a:t>   папы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3214688" y="1643063"/>
            <a:ext cx="2714625" cy="98583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14688" y="3500438"/>
            <a:ext cx="2857500" cy="91440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4181475" y="1390650"/>
            <a:ext cx="390525" cy="180975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196969">
            <a:off x="5459413" y="1398588"/>
            <a:ext cx="860425" cy="184150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681161" flipV="1">
            <a:off x="2836863" y="1427163"/>
            <a:ext cx="858837" cy="158750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458188">
            <a:off x="2890838" y="2751138"/>
            <a:ext cx="860425" cy="184150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607470">
            <a:off x="5446713" y="2770188"/>
            <a:ext cx="860425" cy="185737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799193">
            <a:off x="5346700" y="4489450"/>
            <a:ext cx="860425" cy="184150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773833">
            <a:off x="2836863" y="4438650"/>
            <a:ext cx="858837" cy="184150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163219" y="4766469"/>
            <a:ext cx="860425" cy="185737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506264">
            <a:off x="5053013" y="4776788"/>
            <a:ext cx="1331912" cy="187325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7901026">
            <a:off x="2704306" y="4823619"/>
            <a:ext cx="1331913" cy="187325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8920834">
            <a:off x="4848225" y="2805113"/>
            <a:ext cx="1563688" cy="209550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3563394">
            <a:off x="2764631" y="2888457"/>
            <a:ext cx="1563687" cy="209550"/>
          </a:xfrm>
          <a:prstGeom prst="rightArrow">
            <a:avLst>
              <a:gd name="adj1" fmla="val 5599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3" name="Group 51"/>
          <p:cNvGraphicFramePr>
            <a:graphicFrameLocks noGrp="1"/>
          </p:cNvGraphicFramePr>
          <p:nvPr>
            <p:ph/>
          </p:nvPr>
        </p:nvGraphicFramePr>
        <p:xfrm>
          <a:off x="2174875" y="427704"/>
          <a:ext cx="6718300" cy="6315996"/>
        </p:xfrm>
        <a:graphic>
          <a:graphicData uri="http://schemas.openxmlformats.org/drawingml/2006/table">
            <a:tbl>
              <a:tblPr/>
              <a:tblGrid>
                <a:gridCol w="3529013"/>
                <a:gridCol w="3189287"/>
              </a:tblGrid>
              <a:tr h="783897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Семейный бюджет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7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08B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08B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19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зарплата пенсия стипендия пособие проценты рента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 прибыль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8" name="WordArt 26"/>
          <p:cNvSpPr>
            <a:spLocks noChangeArrowheads="1" noChangeShapeType="1" noTextEdit="1"/>
          </p:cNvSpPr>
          <p:nvPr/>
        </p:nvSpPr>
        <p:spPr bwMode="auto">
          <a:xfrm>
            <a:off x="6443663" y="2708275"/>
            <a:ext cx="1728787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73778" y="2616894"/>
            <a:ext cx="3000398" cy="20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71" name="Group 43"/>
          <p:cNvGraphicFramePr>
            <a:graphicFrameLocks noGrp="1"/>
          </p:cNvGraphicFramePr>
          <p:nvPr>
            <p:ph/>
          </p:nvPr>
        </p:nvGraphicFramePr>
        <p:xfrm>
          <a:off x="2051050" y="274638"/>
          <a:ext cx="6842125" cy="6300787"/>
        </p:xfrm>
        <a:graphic>
          <a:graphicData uri="http://schemas.openxmlformats.org/drawingml/2006/table">
            <a:tbl>
              <a:tblPr/>
              <a:tblGrid>
                <a:gridCol w="2736850"/>
                <a:gridCol w="4105275"/>
              </a:tblGrid>
              <a:tr h="82296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Семейный бюджет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08B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08B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67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зарплата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пенсия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стипендия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пособие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процент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рента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прибыль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2" name="WordArt 24"/>
          <p:cNvSpPr>
            <a:spLocks noChangeArrowheads="1" noChangeShapeType="1" noTextEdit="1"/>
          </p:cNvSpPr>
          <p:nvPr/>
        </p:nvSpPr>
        <p:spPr bwMode="auto">
          <a:xfrm>
            <a:off x="5435600" y="1916113"/>
            <a:ext cx="32400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коммунальные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платежи</a:t>
            </a:r>
          </a:p>
        </p:txBody>
      </p:sp>
      <p:sp>
        <p:nvSpPr>
          <p:cNvPr id="48154" name="WordArt 26"/>
          <p:cNvSpPr>
            <a:spLocks noChangeArrowheads="1" noChangeShapeType="1" noTextEdit="1"/>
          </p:cNvSpPr>
          <p:nvPr/>
        </p:nvSpPr>
        <p:spPr bwMode="auto">
          <a:xfrm>
            <a:off x="4859338" y="2709863"/>
            <a:ext cx="15128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налоги</a:t>
            </a:r>
          </a:p>
        </p:txBody>
      </p:sp>
      <p:sp>
        <p:nvSpPr>
          <p:cNvPr id="19474" name="WordArt 27"/>
          <p:cNvSpPr>
            <a:spLocks noChangeArrowheads="1" noChangeShapeType="1" noTextEdit="1"/>
          </p:cNvSpPr>
          <p:nvPr/>
        </p:nvSpPr>
        <p:spPr bwMode="auto">
          <a:xfrm>
            <a:off x="4848225" y="3141663"/>
            <a:ext cx="15240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питание</a:t>
            </a:r>
          </a:p>
        </p:txBody>
      </p:sp>
      <p:sp>
        <p:nvSpPr>
          <p:cNvPr id="19475" name="WordArt 28"/>
          <p:cNvSpPr>
            <a:spLocks noChangeArrowheads="1" noChangeShapeType="1" noTextEdit="1"/>
          </p:cNvSpPr>
          <p:nvPr/>
        </p:nvSpPr>
        <p:spPr bwMode="auto">
          <a:xfrm>
            <a:off x="6732588" y="2708275"/>
            <a:ext cx="1968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транспорт</a:t>
            </a:r>
          </a:p>
        </p:txBody>
      </p:sp>
      <p:sp>
        <p:nvSpPr>
          <p:cNvPr id="19476" name="WordArt 29"/>
          <p:cNvSpPr>
            <a:spLocks noChangeArrowheads="1" noChangeShapeType="1" noTextEdit="1"/>
          </p:cNvSpPr>
          <p:nvPr/>
        </p:nvSpPr>
        <p:spPr bwMode="auto">
          <a:xfrm>
            <a:off x="6429388" y="3068638"/>
            <a:ext cx="23193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одежда и обувь</a:t>
            </a:r>
          </a:p>
        </p:txBody>
      </p:sp>
      <p:sp>
        <p:nvSpPr>
          <p:cNvPr id="19477" name="WordArt 30"/>
          <p:cNvSpPr>
            <a:spLocks noChangeArrowheads="1" noChangeShapeType="1" noTextEdit="1"/>
          </p:cNvSpPr>
          <p:nvPr/>
        </p:nvSpPr>
        <p:spPr bwMode="auto">
          <a:xfrm>
            <a:off x="4857750" y="3644900"/>
            <a:ext cx="3962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культурный досуг</a:t>
            </a:r>
          </a:p>
        </p:txBody>
      </p:sp>
      <p:sp>
        <p:nvSpPr>
          <p:cNvPr id="19478" name="WordArt 31"/>
          <p:cNvSpPr>
            <a:spLocks noChangeArrowheads="1" noChangeShapeType="1" noTextEdit="1"/>
          </p:cNvSpPr>
          <p:nvPr/>
        </p:nvSpPr>
        <p:spPr bwMode="auto">
          <a:xfrm>
            <a:off x="4960938" y="4221163"/>
            <a:ext cx="17716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лечение</a:t>
            </a:r>
          </a:p>
        </p:txBody>
      </p:sp>
      <p:sp>
        <p:nvSpPr>
          <p:cNvPr id="19479" name="WordArt 32"/>
          <p:cNvSpPr>
            <a:spLocks noChangeArrowheads="1" noChangeShapeType="1" noTextEdit="1"/>
          </p:cNvSpPr>
          <p:nvPr/>
        </p:nvSpPr>
        <p:spPr bwMode="auto">
          <a:xfrm>
            <a:off x="5221288" y="4797425"/>
            <a:ext cx="30956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путешествие</a:t>
            </a:r>
          </a:p>
        </p:txBody>
      </p:sp>
      <p:sp>
        <p:nvSpPr>
          <p:cNvPr id="19480" name="WordArt 33"/>
          <p:cNvSpPr>
            <a:spLocks noChangeArrowheads="1" noChangeShapeType="1" noTextEdit="1"/>
          </p:cNvSpPr>
          <p:nvPr/>
        </p:nvSpPr>
        <p:spPr bwMode="auto">
          <a:xfrm>
            <a:off x="7019925" y="4149725"/>
            <a:ext cx="1581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мебель</a:t>
            </a:r>
          </a:p>
        </p:txBody>
      </p:sp>
      <p:sp>
        <p:nvSpPr>
          <p:cNvPr id="19481" name="WordArt 34"/>
          <p:cNvSpPr>
            <a:spLocks noChangeArrowheads="1" noChangeShapeType="1" noTextEdit="1"/>
          </p:cNvSpPr>
          <p:nvPr/>
        </p:nvSpPr>
        <p:spPr bwMode="auto">
          <a:xfrm>
            <a:off x="5151438" y="5300663"/>
            <a:ext cx="338137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бытовая химия</a:t>
            </a:r>
          </a:p>
        </p:txBody>
      </p:sp>
      <p:sp>
        <p:nvSpPr>
          <p:cNvPr id="19482" name="WordArt 35"/>
          <p:cNvSpPr>
            <a:spLocks noChangeArrowheads="1" noChangeShapeType="1" noTextEdit="1"/>
          </p:cNvSpPr>
          <p:nvPr/>
        </p:nvSpPr>
        <p:spPr bwMode="auto">
          <a:xfrm>
            <a:off x="4859338" y="5876925"/>
            <a:ext cx="39608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предметы личной гигиены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35802" y="2678918"/>
            <a:ext cx="3000398" cy="19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  <p:bldP spid="48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7400925" cy="5911850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smtClean="0"/>
              <a:t>*Планируйте семейный бюджет,              исходя из доходов                                                           </a:t>
            </a:r>
          </a:p>
          <a:p>
            <a:pPr>
              <a:buFontTx/>
              <a:buNone/>
            </a:pPr>
            <a:r>
              <a:rPr lang="ru-RU" sz="3200" b="1" smtClean="0"/>
              <a:t>*Уходя из дома, выключайте свет             </a:t>
            </a:r>
          </a:p>
          <a:p>
            <a:pPr>
              <a:buFontTx/>
              <a:buNone/>
            </a:pPr>
            <a:r>
              <a:rPr lang="ru-RU" sz="3200" b="1" smtClean="0"/>
              <a:t>*Просите у родителей новую игрушку к каждому празднику</a:t>
            </a:r>
          </a:p>
          <a:p>
            <a:pPr>
              <a:buFontTx/>
              <a:buNone/>
            </a:pPr>
            <a:r>
              <a:rPr lang="ru-RU" sz="3200" b="1" smtClean="0"/>
              <a:t>*Бережно относитесь к своим вещам</a:t>
            </a:r>
          </a:p>
          <a:p>
            <a:pPr>
              <a:buFontTx/>
              <a:buNone/>
            </a:pPr>
            <a:r>
              <a:rPr lang="ru-RU" sz="3200" b="1" smtClean="0"/>
              <a:t>*Чаще пользуйтесь услугами такси</a:t>
            </a:r>
          </a:p>
          <a:p>
            <a:pPr>
              <a:buFontTx/>
              <a:buNone/>
            </a:pPr>
            <a:r>
              <a:rPr lang="ru-RU" sz="3200" b="1" smtClean="0"/>
              <a:t>*После похода в магазин оставляйте    сдачу себе</a:t>
            </a:r>
          </a:p>
          <a:p>
            <a:pPr>
              <a:buFontTx/>
              <a:buNone/>
            </a:pPr>
            <a:r>
              <a:rPr lang="ru-RU" sz="3200" b="1" smtClean="0"/>
              <a:t>*Чаще разговаривайте с друзьями по сотовому телефону</a:t>
            </a:r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>
          <a:xfrm>
            <a:off x="7858125" y="142875"/>
            <a:ext cx="1071563" cy="6357938"/>
          </a:xfrm>
        </p:spPr>
        <p:txBody>
          <a:bodyPr/>
          <a:lstStyle/>
          <a:p>
            <a:pPr>
              <a:buFontTx/>
              <a:buNone/>
            </a:pPr>
            <a:endParaRPr lang="ru-RU" sz="6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Ж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1508B8"/>
                </a:solidFill>
              </a:rPr>
              <a:t>Е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Т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1508B8"/>
                </a:solidFill>
              </a:rPr>
              <a:t>Д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Б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1508B8"/>
                </a:solidFill>
              </a:rPr>
              <a:t>Ю</a:t>
            </a:r>
            <a:endParaRPr lang="ru-RU" sz="9600" b="1" dirty="0">
              <a:solidFill>
                <a:srgbClr val="1508B8"/>
              </a:solidFill>
            </a:endParaRPr>
          </a:p>
        </p:txBody>
      </p:sp>
      <p:pic>
        <p:nvPicPr>
          <p:cNvPr id="4" name="Picture 10" descr="Безимени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4770444" cy="321471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2339975" y="1196975"/>
            <a:ext cx="6697663" cy="410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Семейная экономика -</a:t>
            </a:r>
          </a:p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это правильное ведение</a:t>
            </a:r>
          </a:p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семейного хозяйства.</a:t>
            </a: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31693" y="2774775"/>
            <a:ext cx="3692209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2420938"/>
            <a:ext cx="6418262" cy="370522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Стр. 75-78</a:t>
            </a:r>
          </a:p>
          <a:p>
            <a:pPr eaLnBrk="1" hangingPunct="1"/>
            <a:r>
              <a:rPr lang="ru-RU" sz="4000" b="1" dirty="0" smtClean="0"/>
              <a:t>Рабочая тетрадь – стр.49 - 50 задание №3, 5, 6</a:t>
            </a: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55451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Домашнее задание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31693" y="2774775"/>
            <a:ext cx="3692209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2285992"/>
            <a:ext cx="8358247" cy="3984797"/>
            <a:chOff x="607488" y="1784089"/>
            <a:chExt cx="7925326" cy="474940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784089"/>
              <a:ext cx="7925326" cy="2998610"/>
              <a:chOff x="607288" y="-265344"/>
              <a:chExt cx="7925152" cy="374841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265344"/>
                <a:ext cx="7925152" cy="1559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Автор шаблона для презентации</a:t>
                </a:r>
                <a:r>
                  <a:rPr lang="ru-RU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: Фокина </a:t>
                </a: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Лидия Петровна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</a:t>
                </a:r>
                <a:r>
                  <a:rPr lang="ru-RU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классов МКОУ </a:t>
                </a: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«СОШ ст. </a:t>
                </a:r>
                <a:r>
                  <a:rPr lang="ru-RU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Евсино» </a:t>
                </a:r>
              </a:p>
              <a:p>
                <a:pPr algn="ctr">
                  <a:defRPr/>
                </a:pPr>
                <a:r>
                  <a:rPr lang="ru-RU" dirty="0" err="1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 Новосибирской </a:t>
                </a: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области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1969824"/>
                <a:ext cx="3628503" cy="1513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/</a:t>
                </a:r>
                <a:endParaRPr lang="ru-RU" sz="2000" b="1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/>
                <a:endParaRPr lang="ru-RU" sz="2000" b="1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5163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0" y="1000108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5995" y="4491276"/>
            <a:ext cx="4532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http://yhttp://yandex.ru/images/search?text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Б</a:t>
            </a:r>
            <a:r>
              <a:rPr lang="ru-RU" sz="9600" b="1" dirty="0" smtClean="0"/>
              <a:t> </a:t>
            </a:r>
            <a:r>
              <a:rPr lang="ru-RU" sz="9600" b="1" smtClean="0">
                <a:solidFill>
                  <a:srgbClr val="1508B8"/>
                </a:solidFill>
              </a:rPr>
              <a:t>Ю</a:t>
            </a:r>
            <a:r>
              <a:rPr lang="ru-RU" sz="9600" b="1" smtClean="0"/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Д</a:t>
            </a:r>
            <a:r>
              <a:rPr lang="ru-RU" sz="9600" b="1" smtClean="0"/>
              <a:t> </a:t>
            </a:r>
            <a:r>
              <a:rPr lang="ru-RU" sz="9600" b="1" dirty="0" smtClean="0">
                <a:solidFill>
                  <a:srgbClr val="1508B8"/>
                </a:solidFill>
              </a:rPr>
              <a:t>Ж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Е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1508B8"/>
                </a:solidFill>
              </a:rPr>
              <a:t>Т</a:t>
            </a:r>
            <a:endParaRPr lang="ru-RU" sz="9600" b="1" dirty="0">
              <a:solidFill>
                <a:srgbClr val="1508B8"/>
              </a:solidFill>
            </a:endParaRPr>
          </a:p>
        </p:txBody>
      </p:sp>
      <p:pic>
        <p:nvPicPr>
          <p:cNvPr id="4" name="Picture 10" descr="Безимени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4770444" cy="321471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4" name="WordArt 2"/>
          <p:cNvSpPr>
            <a:spLocks noChangeArrowheads="1" noChangeShapeType="1" noTextEdit="1"/>
          </p:cNvSpPr>
          <p:nvPr/>
        </p:nvSpPr>
        <p:spPr bwMode="auto">
          <a:xfrm>
            <a:off x="3313113" y="1087438"/>
            <a:ext cx="238125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5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1050" y="554038"/>
            <a:ext cx="7291388" cy="6308725"/>
            <a:chOff x="202" y="991"/>
            <a:chExt cx="11483" cy="9933"/>
          </a:xfrm>
        </p:grpSpPr>
        <p:sp>
          <p:nvSpPr>
            <p:cNvPr id="5205" name="Rectangle 4"/>
            <p:cNvSpPr>
              <a:spLocks noChangeArrowheads="1"/>
            </p:cNvSpPr>
            <p:nvPr/>
          </p:nvSpPr>
          <p:spPr bwMode="auto">
            <a:xfrm rot="5400000">
              <a:off x="10922" y="3278"/>
              <a:ext cx="766" cy="7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Rectangle 5"/>
            <p:cNvSpPr>
              <a:spLocks noChangeArrowheads="1"/>
            </p:cNvSpPr>
            <p:nvPr/>
          </p:nvSpPr>
          <p:spPr bwMode="auto">
            <a:xfrm rot="5400000">
              <a:off x="10922" y="4044"/>
              <a:ext cx="765" cy="7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Rectangle 6"/>
            <p:cNvSpPr>
              <a:spLocks noChangeArrowheads="1"/>
            </p:cNvSpPr>
            <p:nvPr/>
          </p:nvSpPr>
          <p:spPr bwMode="auto">
            <a:xfrm rot="5400000">
              <a:off x="10922" y="4809"/>
              <a:ext cx="766" cy="7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8" name="Rectangle 7"/>
            <p:cNvSpPr>
              <a:spLocks noChangeArrowheads="1"/>
            </p:cNvSpPr>
            <p:nvPr/>
          </p:nvSpPr>
          <p:spPr bwMode="auto">
            <a:xfrm rot="5400000">
              <a:off x="10922" y="5575"/>
              <a:ext cx="765" cy="7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Rectangle 8"/>
            <p:cNvSpPr>
              <a:spLocks noChangeArrowheads="1"/>
            </p:cNvSpPr>
            <p:nvPr/>
          </p:nvSpPr>
          <p:spPr bwMode="auto">
            <a:xfrm rot="5400000">
              <a:off x="10922" y="6337"/>
              <a:ext cx="765" cy="7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Rectangle 9"/>
            <p:cNvSpPr>
              <a:spLocks noChangeArrowheads="1"/>
            </p:cNvSpPr>
            <p:nvPr/>
          </p:nvSpPr>
          <p:spPr bwMode="auto">
            <a:xfrm rot="5400000">
              <a:off x="10924" y="1761"/>
              <a:ext cx="765" cy="7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-5400000">
              <a:off x="2871" y="5948"/>
              <a:ext cx="757" cy="1531"/>
              <a:chOff x="8374" y="7212"/>
              <a:chExt cx="757" cy="1531"/>
            </a:xfrm>
          </p:grpSpPr>
          <p:sp>
            <p:nvSpPr>
              <p:cNvPr id="5294" name="Rectangle 11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5" name="Rectangle 12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-5400000">
              <a:off x="5165" y="5948"/>
              <a:ext cx="757" cy="1531"/>
              <a:chOff x="8374" y="7212"/>
              <a:chExt cx="757" cy="1531"/>
            </a:xfrm>
          </p:grpSpPr>
          <p:sp>
            <p:nvSpPr>
              <p:cNvPr id="5292" name="Rectangle 14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3" name="Rectangle 15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-5400000">
              <a:off x="5161" y="8252"/>
              <a:ext cx="757" cy="1531"/>
              <a:chOff x="8374" y="7212"/>
              <a:chExt cx="757" cy="1531"/>
            </a:xfrm>
          </p:grpSpPr>
          <p:sp>
            <p:nvSpPr>
              <p:cNvPr id="5290" name="Rectangle 17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1" name="Rectangle 18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5400000">
              <a:off x="5918" y="8257"/>
              <a:ext cx="757" cy="1531"/>
              <a:chOff x="8374" y="7212"/>
              <a:chExt cx="757" cy="1531"/>
            </a:xfrm>
          </p:grpSpPr>
          <p:sp>
            <p:nvSpPr>
              <p:cNvPr id="5288" name="Rectangle 20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9" name="Rectangle 21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 rot="-5400000">
              <a:off x="6684" y="8244"/>
              <a:ext cx="757" cy="1531"/>
              <a:chOff x="8374" y="7212"/>
              <a:chExt cx="757" cy="1531"/>
            </a:xfrm>
          </p:grpSpPr>
          <p:sp>
            <p:nvSpPr>
              <p:cNvPr id="5286" name="Rectangle 23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7" name="Rectangle 24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 rot="-5400000">
              <a:off x="7460" y="8223"/>
              <a:ext cx="757" cy="1531"/>
              <a:chOff x="8374" y="7212"/>
              <a:chExt cx="757" cy="1531"/>
            </a:xfrm>
          </p:grpSpPr>
          <p:sp>
            <p:nvSpPr>
              <p:cNvPr id="5284" name="Rectangle 26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5" name="Rectangle 27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7080" y="5557"/>
              <a:ext cx="757" cy="1531"/>
              <a:chOff x="8374" y="7212"/>
              <a:chExt cx="757" cy="1531"/>
            </a:xfrm>
          </p:grpSpPr>
          <p:sp>
            <p:nvSpPr>
              <p:cNvPr id="5282" name="Rectangle 29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3" name="Rectangle 30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7080" y="7088"/>
              <a:ext cx="757" cy="1531"/>
              <a:chOff x="8374" y="7212"/>
              <a:chExt cx="757" cy="1531"/>
            </a:xfrm>
          </p:grpSpPr>
          <p:sp>
            <p:nvSpPr>
              <p:cNvPr id="5280" name="Rectangle 32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1" name="Rectangle 33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7080" y="8619"/>
              <a:ext cx="757" cy="1531"/>
              <a:chOff x="8374" y="7212"/>
              <a:chExt cx="757" cy="1531"/>
            </a:xfrm>
          </p:grpSpPr>
          <p:sp>
            <p:nvSpPr>
              <p:cNvPr id="5278" name="Rectangle 35"/>
              <p:cNvSpPr>
                <a:spLocks noChangeArrowheads="1"/>
              </p:cNvSpPr>
              <p:nvPr/>
            </p:nvSpPr>
            <p:spPr bwMode="auto">
              <a:xfrm rot="5400000">
                <a:off x="8370" y="7216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9" name="Rectangle 36"/>
              <p:cNvSpPr>
                <a:spLocks noChangeArrowheads="1"/>
              </p:cNvSpPr>
              <p:nvPr/>
            </p:nvSpPr>
            <p:spPr bwMode="auto">
              <a:xfrm rot="5400000">
                <a:off x="8370" y="7982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202" y="991"/>
              <a:ext cx="11477" cy="9933"/>
              <a:chOff x="180" y="29"/>
              <a:chExt cx="11477" cy="9933"/>
            </a:xfrm>
          </p:grpSpPr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180" y="1560"/>
                <a:ext cx="11477" cy="8402"/>
                <a:chOff x="180" y="130"/>
                <a:chExt cx="11477" cy="8402"/>
              </a:xfrm>
            </p:grpSpPr>
            <p:grpSp>
              <p:nvGrpSpPr>
                <p:cNvPr id="14" name="Group 39"/>
                <p:cNvGrpSpPr>
                  <a:grpSpLocks/>
                </p:cNvGrpSpPr>
                <p:nvPr/>
              </p:nvGrpSpPr>
              <p:grpSpPr bwMode="auto">
                <a:xfrm>
                  <a:off x="182" y="130"/>
                  <a:ext cx="11475" cy="752"/>
                  <a:chOff x="182" y="130"/>
                  <a:chExt cx="6225" cy="376"/>
                </a:xfrm>
              </p:grpSpPr>
              <p:sp>
                <p:nvSpPr>
                  <p:cNvPr id="526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8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4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97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6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84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67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087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1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50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917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747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516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577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992" y="130"/>
                    <a:ext cx="415" cy="3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55"/>
                <p:cNvGrpSpPr>
                  <a:grpSpLocks/>
                </p:cNvGrpSpPr>
                <p:nvPr/>
              </p:nvGrpSpPr>
              <p:grpSpPr bwMode="auto">
                <a:xfrm>
                  <a:off x="180" y="882"/>
                  <a:ext cx="765" cy="5357"/>
                  <a:chOff x="182" y="805"/>
                  <a:chExt cx="676" cy="5357"/>
                </a:xfrm>
              </p:grpSpPr>
              <p:sp>
                <p:nvSpPr>
                  <p:cNvPr id="5256" name="Rectangle 5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6" y="851"/>
                    <a:ext cx="765" cy="6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7" name="Rectangle 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6" y="1616"/>
                    <a:ext cx="766" cy="6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8" name="Rectangle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6" y="2382"/>
                    <a:ext cx="765" cy="6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9" name="Rectangle 5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6" y="3147"/>
                    <a:ext cx="766" cy="6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0" name="Rectangle 6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6" y="3913"/>
                    <a:ext cx="765" cy="6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1" name="Rectangle 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7" y="4678"/>
                    <a:ext cx="765" cy="6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2" name="Rectangle 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8" y="5442"/>
                    <a:ext cx="766" cy="6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226" name="Rectangle 63"/>
                <p:cNvSpPr>
                  <a:spLocks noChangeArrowheads="1"/>
                </p:cNvSpPr>
                <p:nvPr/>
              </p:nvSpPr>
              <p:spPr bwMode="auto">
                <a:xfrm rot="5400000">
                  <a:off x="1714" y="884"/>
                  <a:ext cx="765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" name="Rectangle 64"/>
                <p:cNvSpPr>
                  <a:spLocks noChangeArrowheads="1"/>
                </p:cNvSpPr>
                <p:nvPr/>
              </p:nvSpPr>
              <p:spPr bwMode="auto">
                <a:xfrm rot="5400000">
                  <a:off x="1714" y="1649"/>
                  <a:ext cx="766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8" name="Rectangle 65"/>
                <p:cNvSpPr>
                  <a:spLocks noChangeArrowheads="1"/>
                </p:cNvSpPr>
                <p:nvPr/>
              </p:nvSpPr>
              <p:spPr bwMode="auto">
                <a:xfrm rot="5400000">
                  <a:off x="1714" y="2415"/>
                  <a:ext cx="765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9" name="Rectangle 66"/>
                <p:cNvSpPr>
                  <a:spLocks noChangeArrowheads="1"/>
                </p:cNvSpPr>
                <p:nvPr/>
              </p:nvSpPr>
              <p:spPr bwMode="auto">
                <a:xfrm rot="5400000">
                  <a:off x="1714" y="3180"/>
                  <a:ext cx="765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0" name="Rectangle 67"/>
                <p:cNvSpPr>
                  <a:spLocks noChangeArrowheads="1"/>
                </p:cNvSpPr>
                <p:nvPr/>
              </p:nvSpPr>
              <p:spPr bwMode="auto">
                <a:xfrm rot="5400000">
                  <a:off x="1714" y="3945"/>
                  <a:ext cx="766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1" name="Rectangle 68"/>
                <p:cNvSpPr>
                  <a:spLocks noChangeArrowheads="1"/>
                </p:cNvSpPr>
                <p:nvPr/>
              </p:nvSpPr>
              <p:spPr bwMode="auto">
                <a:xfrm rot="5400000">
                  <a:off x="1714" y="4711"/>
                  <a:ext cx="765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" name="Group 69"/>
                <p:cNvGrpSpPr>
                  <a:grpSpLocks/>
                </p:cNvGrpSpPr>
                <p:nvPr/>
              </p:nvGrpSpPr>
              <p:grpSpPr bwMode="auto">
                <a:xfrm>
                  <a:off x="4009" y="880"/>
                  <a:ext cx="767" cy="7652"/>
                  <a:chOff x="4009" y="880"/>
                  <a:chExt cx="767" cy="7652"/>
                </a:xfrm>
              </p:grpSpPr>
              <p:sp>
                <p:nvSpPr>
                  <p:cNvPr id="5246" name="Rectangle 7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08" y="881"/>
                    <a:ext cx="765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7" name="Rectangle 7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08" y="1646"/>
                    <a:ext cx="766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8" name="Rectangle 7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08" y="2412"/>
                    <a:ext cx="765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9" name="Rectangle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08" y="3177"/>
                    <a:ext cx="766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0" name="Rectangle 7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08" y="3943"/>
                    <a:ext cx="765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1" name="Rectangle 7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09" y="4708"/>
                    <a:ext cx="765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2" name="Rectangle 7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10" y="5472"/>
                    <a:ext cx="766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3" name="Rectangle 7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10" y="6238"/>
                    <a:ext cx="765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4" name="Rectangle 7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11" y="7003"/>
                    <a:ext cx="765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5" name="Rectangle 7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12" y="7767"/>
                    <a:ext cx="766" cy="7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80"/>
                <p:cNvGrpSpPr>
                  <a:grpSpLocks/>
                </p:cNvGrpSpPr>
                <p:nvPr/>
              </p:nvGrpSpPr>
              <p:grpSpPr bwMode="auto">
                <a:xfrm rot="-5400000">
                  <a:off x="7842" y="886"/>
                  <a:ext cx="757" cy="2297"/>
                  <a:chOff x="2758" y="4410"/>
                  <a:chExt cx="757" cy="2297"/>
                </a:xfrm>
              </p:grpSpPr>
              <p:sp>
                <p:nvSpPr>
                  <p:cNvPr id="5243" name="Rectangle 8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4" y="4414"/>
                    <a:ext cx="766" cy="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4" name="Rectangl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4" y="5180"/>
                    <a:ext cx="765" cy="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5" name="Rectangle 8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54" y="5945"/>
                    <a:ext cx="766" cy="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84"/>
                <p:cNvGrpSpPr>
                  <a:grpSpLocks/>
                </p:cNvGrpSpPr>
                <p:nvPr/>
              </p:nvGrpSpPr>
              <p:grpSpPr bwMode="auto">
                <a:xfrm rot="-5400000">
                  <a:off x="2864" y="1258"/>
                  <a:ext cx="757" cy="1531"/>
                  <a:chOff x="5651" y="4310"/>
                  <a:chExt cx="757" cy="1531"/>
                </a:xfrm>
              </p:grpSpPr>
              <p:sp>
                <p:nvSpPr>
                  <p:cNvPr id="5241" name="Rectangl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47" y="4314"/>
                    <a:ext cx="766" cy="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2" name="Rectangle 8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47" y="5080"/>
                    <a:ext cx="765" cy="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87"/>
                <p:cNvGrpSpPr>
                  <a:grpSpLocks/>
                </p:cNvGrpSpPr>
                <p:nvPr/>
              </p:nvGrpSpPr>
              <p:grpSpPr bwMode="auto">
                <a:xfrm rot="-5400000">
                  <a:off x="5161" y="1270"/>
                  <a:ext cx="757" cy="1531"/>
                  <a:chOff x="5651" y="4310"/>
                  <a:chExt cx="757" cy="1531"/>
                </a:xfrm>
              </p:grpSpPr>
              <p:sp>
                <p:nvSpPr>
                  <p:cNvPr id="5239" name="Rectangle 8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47" y="4314"/>
                    <a:ext cx="766" cy="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0" name="Rectangle 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47" y="5080"/>
                    <a:ext cx="765" cy="7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236" name="Rectangle 90"/>
                <p:cNvSpPr>
                  <a:spLocks noChangeArrowheads="1"/>
                </p:cNvSpPr>
                <p:nvPr/>
              </p:nvSpPr>
              <p:spPr bwMode="auto">
                <a:xfrm rot="5400000">
                  <a:off x="6310" y="886"/>
                  <a:ext cx="766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7" name="Rectangle 91"/>
                <p:cNvSpPr>
                  <a:spLocks noChangeArrowheads="1"/>
                </p:cNvSpPr>
                <p:nvPr/>
              </p:nvSpPr>
              <p:spPr bwMode="auto">
                <a:xfrm rot="5400000">
                  <a:off x="6310" y="1652"/>
                  <a:ext cx="765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8" name="Rectangle 92"/>
                <p:cNvSpPr>
                  <a:spLocks noChangeArrowheads="1"/>
                </p:cNvSpPr>
                <p:nvPr/>
              </p:nvSpPr>
              <p:spPr bwMode="auto">
                <a:xfrm rot="5400000">
                  <a:off x="6299" y="2404"/>
                  <a:ext cx="765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22" name="Rectangle 93"/>
              <p:cNvSpPr>
                <a:spLocks noChangeArrowheads="1"/>
              </p:cNvSpPr>
              <p:nvPr/>
            </p:nvSpPr>
            <p:spPr bwMode="auto">
              <a:xfrm rot="5400000">
                <a:off x="6299" y="33"/>
                <a:ext cx="766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" name="Rectangle 94"/>
              <p:cNvSpPr>
                <a:spLocks noChangeArrowheads="1"/>
              </p:cNvSpPr>
              <p:nvPr/>
            </p:nvSpPr>
            <p:spPr bwMode="auto">
              <a:xfrm rot="5400000">
                <a:off x="6299" y="799"/>
                <a:ext cx="765" cy="7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" name="Group 95"/>
          <p:cNvGrpSpPr>
            <a:grpSpLocks/>
          </p:cNvGrpSpPr>
          <p:nvPr/>
        </p:nvGrpSpPr>
        <p:grpSpPr bwMode="auto">
          <a:xfrm>
            <a:off x="930275" y="131763"/>
            <a:ext cx="7008813" cy="5692775"/>
            <a:chOff x="438" y="326"/>
            <a:chExt cx="11038" cy="8965"/>
          </a:xfrm>
        </p:grpSpPr>
        <p:sp>
          <p:nvSpPr>
            <p:cNvPr id="5197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438" y="1831"/>
              <a:ext cx="363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5198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1890" y="1831"/>
              <a:ext cx="376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5199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6577" y="326"/>
              <a:ext cx="259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5200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1189" y="4115"/>
              <a:ext cx="402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6</a:t>
              </a:r>
            </a:p>
          </p:txBody>
        </p:sp>
        <p:sp>
          <p:nvSpPr>
            <p:cNvPr id="5201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11074" y="1065"/>
              <a:ext cx="402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5202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1189" y="6411"/>
              <a:ext cx="402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5203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3524" y="8707"/>
              <a:ext cx="402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9</a:t>
              </a:r>
            </a:p>
          </p:txBody>
        </p:sp>
        <p:sp>
          <p:nvSpPr>
            <p:cNvPr id="5204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7260" y="4880"/>
              <a:ext cx="402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 Black"/>
                </a:rPr>
                <a:t>7</a:t>
              </a:r>
            </a:p>
          </p:txBody>
        </p:sp>
      </p:grpSp>
      <p:sp>
        <p:nvSpPr>
          <p:cNvPr id="106" name="WordArt 104"/>
          <p:cNvSpPr>
            <a:spLocks noChangeArrowheads="1" noChangeShapeType="1" noTextEdit="1"/>
          </p:cNvSpPr>
          <p:nvPr/>
        </p:nvSpPr>
        <p:spPr bwMode="auto">
          <a:xfrm>
            <a:off x="841375" y="16002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з</a:t>
            </a:r>
          </a:p>
        </p:txBody>
      </p:sp>
      <p:sp>
        <p:nvSpPr>
          <p:cNvPr id="107" name="WordArt 105"/>
          <p:cNvSpPr>
            <a:spLocks noChangeArrowheads="1" noChangeShapeType="1" noTextEdit="1"/>
          </p:cNvSpPr>
          <p:nvPr/>
        </p:nvSpPr>
        <p:spPr bwMode="auto">
          <a:xfrm>
            <a:off x="1343025" y="16002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д</a:t>
            </a:r>
          </a:p>
        </p:txBody>
      </p:sp>
      <p:sp>
        <p:nvSpPr>
          <p:cNvPr id="108" name="WordArt 106"/>
          <p:cNvSpPr>
            <a:spLocks noChangeArrowheads="1" noChangeShapeType="1" noTextEdit="1"/>
          </p:cNvSpPr>
          <p:nvPr/>
        </p:nvSpPr>
        <p:spPr bwMode="auto">
          <a:xfrm>
            <a:off x="1852613" y="16002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р</a:t>
            </a:r>
          </a:p>
        </p:txBody>
      </p:sp>
      <p:sp>
        <p:nvSpPr>
          <p:cNvPr id="109" name="WordArt 107"/>
          <p:cNvSpPr>
            <a:spLocks noChangeArrowheads="1" noChangeShapeType="1" noTextEdit="1"/>
          </p:cNvSpPr>
          <p:nvPr/>
        </p:nvSpPr>
        <p:spPr bwMode="auto">
          <a:xfrm>
            <a:off x="2314575" y="16002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а</a:t>
            </a:r>
          </a:p>
        </p:txBody>
      </p:sp>
      <p:sp>
        <p:nvSpPr>
          <p:cNvPr id="110" name="WordArt 108"/>
          <p:cNvSpPr>
            <a:spLocks noChangeArrowheads="1" noChangeShapeType="1" noTextEdit="1"/>
          </p:cNvSpPr>
          <p:nvPr/>
        </p:nvSpPr>
        <p:spPr bwMode="auto">
          <a:xfrm>
            <a:off x="2825750" y="16002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в</a:t>
            </a:r>
          </a:p>
        </p:txBody>
      </p:sp>
      <p:sp>
        <p:nvSpPr>
          <p:cNvPr id="111" name="WordArt 109"/>
          <p:cNvSpPr>
            <a:spLocks noChangeArrowheads="1" noChangeShapeType="1" noTextEdit="1"/>
          </p:cNvSpPr>
          <p:nvPr/>
        </p:nvSpPr>
        <p:spPr bwMode="auto">
          <a:xfrm>
            <a:off x="3313113" y="16002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о</a:t>
            </a:r>
          </a:p>
        </p:txBody>
      </p:sp>
      <p:sp>
        <p:nvSpPr>
          <p:cNvPr id="112" name="WordArt 110"/>
          <p:cNvSpPr>
            <a:spLocks noChangeArrowheads="1" noChangeShapeType="1" noTextEdit="1"/>
          </p:cNvSpPr>
          <p:nvPr/>
        </p:nvSpPr>
        <p:spPr bwMode="auto">
          <a:xfrm>
            <a:off x="3776663" y="16002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о</a:t>
            </a:r>
          </a:p>
        </p:txBody>
      </p:sp>
      <p:sp>
        <p:nvSpPr>
          <p:cNvPr id="113" name="WordArt 111"/>
          <p:cNvSpPr>
            <a:spLocks noChangeArrowheads="1" noChangeShapeType="1" noTextEdit="1"/>
          </p:cNvSpPr>
          <p:nvPr/>
        </p:nvSpPr>
        <p:spPr bwMode="auto">
          <a:xfrm>
            <a:off x="4260850" y="16002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х</a:t>
            </a:r>
          </a:p>
        </p:txBody>
      </p:sp>
      <p:sp>
        <p:nvSpPr>
          <p:cNvPr id="114" name="WordArt 112"/>
          <p:cNvSpPr>
            <a:spLocks noChangeArrowheads="1" noChangeShapeType="1" noTextEdit="1"/>
          </p:cNvSpPr>
          <p:nvPr/>
        </p:nvSpPr>
        <p:spPr bwMode="auto">
          <a:xfrm>
            <a:off x="4738688" y="16002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р</a:t>
            </a:r>
          </a:p>
        </p:txBody>
      </p:sp>
      <p:sp>
        <p:nvSpPr>
          <p:cNvPr id="115" name="WordArt 113"/>
          <p:cNvSpPr>
            <a:spLocks noChangeArrowheads="1" noChangeShapeType="1" noTextEdit="1"/>
          </p:cNvSpPr>
          <p:nvPr/>
        </p:nvSpPr>
        <p:spPr bwMode="auto">
          <a:xfrm>
            <a:off x="5262563" y="16002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а</a:t>
            </a:r>
          </a:p>
        </p:txBody>
      </p:sp>
      <p:sp>
        <p:nvSpPr>
          <p:cNvPr id="116" name="WordArt 114"/>
          <p:cNvSpPr>
            <a:spLocks noChangeArrowheads="1" noChangeShapeType="1" noTextEdit="1"/>
          </p:cNvSpPr>
          <p:nvPr/>
        </p:nvSpPr>
        <p:spPr bwMode="auto">
          <a:xfrm>
            <a:off x="5726113" y="16002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н</a:t>
            </a:r>
          </a:p>
        </p:txBody>
      </p:sp>
      <p:sp>
        <p:nvSpPr>
          <p:cNvPr id="117" name="WordArt 115"/>
          <p:cNvSpPr>
            <a:spLocks noChangeArrowheads="1" noChangeShapeType="1" noTextEdit="1"/>
          </p:cNvSpPr>
          <p:nvPr/>
        </p:nvSpPr>
        <p:spPr bwMode="auto">
          <a:xfrm>
            <a:off x="6210300" y="16002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е</a:t>
            </a:r>
          </a:p>
        </p:txBody>
      </p:sp>
      <p:sp>
        <p:nvSpPr>
          <p:cNvPr id="118" name="WordArt 116"/>
          <p:cNvSpPr>
            <a:spLocks noChangeArrowheads="1" noChangeShapeType="1" noTextEdit="1"/>
          </p:cNvSpPr>
          <p:nvPr/>
        </p:nvSpPr>
        <p:spPr bwMode="auto">
          <a:xfrm>
            <a:off x="6672263" y="1600200"/>
            <a:ext cx="320675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н</a:t>
            </a:r>
          </a:p>
        </p:txBody>
      </p:sp>
      <p:sp>
        <p:nvSpPr>
          <p:cNvPr id="119" name="WordArt 117"/>
          <p:cNvSpPr>
            <a:spLocks noChangeArrowheads="1" noChangeShapeType="1" noTextEdit="1"/>
          </p:cNvSpPr>
          <p:nvPr/>
        </p:nvSpPr>
        <p:spPr bwMode="auto">
          <a:xfrm>
            <a:off x="7169150" y="16002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и</a:t>
            </a:r>
          </a:p>
        </p:txBody>
      </p:sp>
      <p:sp>
        <p:nvSpPr>
          <p:cNvPr id="120" name="WordArt 118"/>
          <p:cNvSpPr>
            <a:spLocks noChangeArrowheads="1" noChangeShapeType="1" noTextEdit="1"/>
          </p:cNvSpPr>
          <p:nvPr/>
        </p:nvSpPr>
        <p:spPr bwMode="auto">
          <a:xfrm>
            <a:off x="7685088" y="16002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е</a:t>
            </a:r>
          </a:p>
        </p:txBody>
      </p:sp>
      <p:sp>
        <p:nvSpPr>
          <p:cNvPr id="121" name="WordArt 119"/>
          <p:cNvSpPr>
            <a:spLocks noChangeArrowheads="1" noChangeShapeType="1" noTextEdit="1"/>
          </p:cNvSpPr>
          <p:nvPr/>
        </p:nvSpPr>
        <p:spPr bwMode="auto">
          <a:xfrm>
            <a:off x="841375" y="2073275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22" name="WordArt 120"/>
          <p:cNvSpPr>
            <a:spLocks noChangeArrowheads="1" noChangeShapeType="1" noTextEdit="1"/>
          </p:cNvSpPr>
          <p:nvPr/>
        </p:nvSpPr>
        <p:spPr bwMode="auto">
          <a:xfrm>
            <a:off x="841375" y="40259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23" name="WordArt 121"/>
          <p:cNvSpPr>
            <a:spLocks noChangeArrowheads="1" noChangeShapeType="1" noTextEdit="1"/>
          </p:cNvSpPr>
          <p:nvPr/>
        </p:nvSpPr>
        <p:spPr bwMode="auto">
          <a:xfrm>
            <a:off x="841375" y="498475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24" name="WordArt 122"/>
          <p:cNvSpPr>
            <a:spLocks noChangeArrowheads="1" noChangeShapeType="1" noTextEdit="1"/>
          </p:cNvSpPr>
          <p:nvPr/>
        </p:nvSpPr>
        <p:spPr bwMode="auto">
          <a:xfrm>
            <a:off x="841375" y="2538413"/>
            <a:ext cx="319088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р</a:t>
            </a:r>
          </a:p>
        </p:txBody>
      </p:sp>
      <p:sp>
        <p:nvSpPr>
          <p:cNvPr id="125" name="WordArt 123"/>
          <p:cNvSpPr>
            <a:spLocks noChangeArrowheads="1" noChangeShapeType="1" noTextEdit="1"/>
          </p:cNvSpPr>
          <p:nvPr/>
        </p:nvSpPr>
        <p:spPr bwMode="auto">
          <a:xfrm>
            <a:off x="841375" y="3024188"/>
            <a:ext cx="319088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п</a:t>
            </a:r>
          </a:p>
        </p:txBody>
      </p:sp>
      <p:sp>
        <p:nvSpPr>
          <p:cNvPr id="126" name="WordArt 124"/>
          <p:cNvSpPr>
            <a:spLocks noChangeArrowheads="1" noChangeShapeType="1" noTextEdit="1"/>
          </p:cNvSpPr>
          <p:nvPr/>
        </p:nvSpPr>
        <p:spPr bwMode="auto">
          <a:xfrm>
            <a:off x="841375" y="35306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л</a:t>
            </a:r>
          </a:p>
        </p:txBody>
      </p:sp>
      <p:sp>
        <p:nvSpPr>
          <p:cNvPr id="127" name="WordArt 125"/>
          <p:cNvSpPr>
            <a:spLocks noChangeArrowheads="1" noChangeShapeType="1" noTextEdit="1"/>
          </p:cNvSpPr>
          <p:nvPr/>
        </p:nvSpPr>
        <p:spPr bwMode="auto">
          <a:xfrm>
            <a:off x="841375" y="4511675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т</a:t>
            </a:r>
          </a:p>
        </p:txBody>
      </p:sp>
      <p:sp>
        <p:nvSpPr>
          <p:cNvPr id="128" name="WordArt 126"/>
          <p:cNvSpPr>
            <a:spLocks noChangeArrowheads="1" noChangeShapeType="1" noTextEdit="1"/>
          </p:cNvSpPr>
          <p:nvPr/>
        </p:nvSpPr>
        <p:spPr bwMode="auto">
          <a:xfrm>
            <a:off x="1852613" y="207327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29" name="WordArt 127"/>
          <p:cNvSpPr>
            <a:spLocks noChangeArrowheads="1" noChangeShapeType="1" noTextEdit="1"/>
          </p:cNvSpPr>
          <p:nvPr/>
        </p:nvSpPr>
        <p:spPr bwMode="auto">
          <a:xfrm>
            <a:off x="7685088" y="399573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30" name="WordArt 128"/>
          <p:cNvSpPr>
            <a:spLocks noChangeArrowheads="1" noChangeShapeType="1" noTextEdit="1"/>
          </p:cNvSpPr>
          <p:nvPr/>
        </p:nvSpPr>
        <p:spPr bwMode="auto">
          <a:xfrm>
            <a:off x="1852613" y="256698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с</a:t>
            </a:r>
          </a:p>
        </p:txBody>
      </p:sp>
      <p:sp>
        <p:nvSpPr>
          <p:cNvPr id="131" name="WordArt 129"/>
          <p:cNvSpPr>
            <a:spLocks noChangeArrowheads="1" noChangeShapeType="1" noTextEdit="1"/>
          </p:cNvSpPr>
          <p:nvPr/>
        </p:nvSpPr>
        <p:spPr bwMode="auto">
          <a:xfrm>
            <a:off x="1852613" y="3024188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х</a:t>
            </a:r>
          </a:p>
        </p:txBody>
      </p:sp>
      <p:sp>
        <p:nvSpPr>
          <p:cNvPr id="132" name="WordArt 130"/>
          <p:cNvSpPr>
            <a:spLocks noChangeArrowheads="1" noChangeShapeType="1" noTextEdit="1"/>
          </p:cNvSpPr>
          <p:nvPr/>
        </p:nvSpPr>
        <p:spPr bwMode="auto">
          <a:xfrm>
            <a:off x="1852613" y="35306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о</a:t>
            </a:r>
          </a:p>
        </p:txBody>
      </p:sp>
      <p:sp>
        <p:nvSpPr>
          <p:cNvPr id="133" name="WordArt 131"/>
          <p:cNvSpPr>
            <a:spLocks noChangeArrowheads="1" noChangeShapeType="1" noTextEdit="1"/>
          </p:cNvSpPr>
          <p:nvPr/>
        </p:nvSpPr>
        <p:spPr bwMode="auto">
          <a:xfrm>
            <a:off x="1852613" y="40259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д</a:t>
            </a:r>
          </a:p>
        </p:txBody>
      </p:sp>
      <p:sp>
        <p:nvSpPr>
          <p:cNvPr id="134" name="WordArt 132"/>
          <p:cNvSpPr>
            <a:spLocks noChangeArrowheads="1" noChangeShapeType="1" noTextEdit="1"/>
          </p:cNvSpPr>
          <p:nvPr/>
        </p:nvSpPr>
        <p:spPr bwMode="auto">
          <a:xfrm>
            <a:off x="1852613" y="451167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ы</a:t>
            </a:r>
          </a:p>
        </p:txBody>
      </p:sp>
      <p:sp>
        <p:nvSpPr>
          <p:cNvPr id="135" name="WordArt 133"/>
          <p:cNvSpPr>
            <a:spLocks noChangeArrowheads="1" noChangeShapeType="1" noTextEdit="1"/>
          </p:cNvSpPr>
          <p:nvPr/>
        </p:nvSpPr>
        <p:spPr bwMode="auto">
          <a:xfrm>
            <a:off x="3313113" y="40259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о</a:t>
            </a:r>
          </a:p>
        </p:txBody>
      </p:sp>
      <p:sp>
        <p:nvSpPr>
          <p:cNvPr id="136" name="WordArt 134"/>
          <p:cNvSpPr>
            <a:spLocks noChangeArrowheads="1" noChangeShapeType="1" noTextEdit="1"/>
          </p:cNvSpPr>
          <p:nvPr/>
        </p:nvSpPr>
        <p:spPr bwMode="auto">
          <a:xfrm>
            <a:off x="3313113" y="2538413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р</a:t>
            </a:r>
          </a:p>
        </p:txBody>
      </p:sp>
      <p:sp>
        <p:nvSpPr>
          <p:cNvPr id="137" name="WordArt 135"/>
          <p:cNvSpPr>
            <a:spLocks noChangeArrowheads="1" noChangeShapeType="1" noTextEdit="1"/>
          </p:cNvSpPr>
          <p:nvPr/>
        </p:nvSpPr>
        <p:spPr bwMode="auto">
          <a:xfrm>
            <a:off x="3313113" y="3024188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38" name="WordArt 136"/>
          <p:cNvSpPr>
            <a:spLocks noChangeArrowheads="1" noChangeShapeType="1" noTextEdit="1"/>
          </p:cNvSpPr>
          <p:nvPr/>
        </p:nvSpPr>
        <p:spPr bwMode="auto">
          <a:xfrm>
            <a:off x="3313113" y="3544888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з</a:t>
            </a:r>
          </a:p>
        </p:txBody>
      </p:sp>
      <p:sp>
        <p:nvSpPr>
          <p:cNvPr id="139" name="WordArt 137"/>
          <p:cNvSpPr>
            <a:spLocks noChangeArrowheads="1" noChangeShapeType="1" noTextEdit="1"/>
          </p:cNvSpPr>
          <p:nvPr/>
        </p:nvSpPr>
        <p:spPr bwMode="auto">
          <a:xfrm>
            <a:off x="3313113" y="451167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в</a:t>
            </a:r>
          </a:p>
        </p:txBody>
      </p:sp>
      <p:sp>
        <p:nvSpPr>
          <p:cNvPr id="140" name="WordArt 138"/>
          <p:cNvSpPr>
            <a:spLocks noChangeArrowheads="1" noChangeShapeType="1" noTextEdit="1"/>
          </p:cNvSpPr>
          <p:nvPr/>
        </p:nvSpPr>
        <p:spPr bwMode="auto">
          <a:xfrm>
            <a:off x="3313113" y="498475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41" name="WordArt 139"/>
          <p:cNvSpPr>
            <a:spLocks noChangeArrowheads="1" noChangeShapeType="1" noTextEdit="1"/>
          </p:cNvSpPr>
          <p:nvPr/>
        </p:nvSpPr>
        <p:spPr bwMode="auto">
          <a:xfrm>
            <a:off x="3313113" y="548322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н</a:t>
            </a:r>
          </a:p>
        </p:txBody>
      </p:sp>
      <p:sp>
        <p:nvSpPr>
          <p:cNvPr id="142" name="WordArt 140"/>
          <p:cNvSpPr>
            <a:spLocks noChangeArrowheads="1" noChangeShapeType="1" noTextEdit="1"/>
          </p:cNvSpPr>
          <p:nvPr/>
        </p:nvSpPr>
        <p:spPr bwMode="auto">
          <a:xfrm>
            <a:off x="3313113" y="596265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и</a:t>
            </a:r>
          </a:p>
        </p:txBody>
      </p:sp>
      <p:sp>
        <p:nvSpPr>
          <p:cNvPr id="143" name="WordArt 141"/>
          <p:cNvSpPr>
            <a:spLocks noChangeArrowheads="1" noChangeShapeType="1" noTextEdit="1"/>
          </p:cNvSpPr>
          <p:nvPr/>
        </p:nvSpPr>
        <p:spPr bwMode="auto">
          <a:xfrm>
            <a:off x="3313113" y="6437313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е</a:t>
            </a:r>
          </a:p>
        </p:txBody>
      </p:sp>
      <p:sp>
        <p:nvSpPr>
          <p:cNvPr id="144" name="WordArt 142"/>
          <p:cNvSpPr>
            <a:spLocks noChangeArrowheads="1" noChangeShapeType="1" noTextEdit="1"/>
          </p:cNvSpPr>
          <p:nvPr/>
        </p:nvSpPr>
        <p:spPr bwMode="auto">
          <a:xfrm>
            <a:off x="4738688" y="63023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б</a:t>
            </a:r>
          </a:p>
        </p:txBody>
      </p:sp>
      <p:sp>
        <p:nvSpPr>
          <p:cNvPr id="145" name="WordArt 143"/>
          <p:cNvSpPr>
            <a:spLocks noChangeArrowheads="1" noChangeShapeType="1" noTextEdit="1"/>
          </p:cNvSpPr>
          <p:nvPr/>
        </p:nvSpPr>
        <p:spPr bwMode="auto">
          <a:xfrm>
            <a:off x="4738688" y="108743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46" name="WordArt 144"/>
          <p:cNvSpPr>
            <a:spLocks noChangeArrowheads="1" noChangeShapeType="1" noTextEdit="1"/>
          </p:cNvSpPr>
          <p:nvPr/>
        </p:nvSpPr>
        <p:spPr bwMode="auto">
          <a:xfrm>
            <a:off x="4738688" y="207327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т</a:t>
            </a:r>
          </a:p>
        </p:txBody>
      </p:sp>
      <p:sp>
        <p:nvSpPr>
          <p:cNvPr id="147" name="WordArt 145"/>
          <p:cNvSpPr>
            <a:spLocks noChangeArrowheads="1" noChangeShapeType="1" noTextEdit="1"/>
          </p:cNvSpPr>
          <p:nvPr/>
        </p:nvSpPr>
        <p:spPr bwMode="auto">
          <a:xfrm>
            <a:off x="4738688" y="2538413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е</a:t>
            </a:r>
          </a:p>
        </p:txBody>
      </p:sp>
      <p:sp>
        <p:nvSpPr>
          <p:cNvPr id="148" name="WordArt 146"/>
          <p:cNvSpPr>
            <a:spLocks noChangeArrowheads="1" noChangeShapeType="1" noTextEdit="1"/>
          </p:cNvSpPr>
          <p:nvPr/>
        </p:nvSpPr>
        <p:spPr bwMode="auto">
          <a:xfrm>
            <a:off x="4738688" y="3024188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р</a:t>
            </a:r>
          </a:p>
        </p:txBody>
      </p:sp>
      <p:sp>
        <p:nvSpPr>
          <p:cNvPr id="149" name="WordArt 147"/>
          <p:cNvSpPr>
            <a:spLocks noChangeArrowheads="1" noChangeShapeType="1" noTextEdit="1"/>
          </p:cNvSpPr>
          <p:nvPr/>
        </p:nvSpPr>
        <p:spPr bwMode="auto">
          <a:xfrm>
            <a:off x="7685088" y="108743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л</a:t>
            </a:r>
          </a:p>
        </p:txBody>
      </p:sp>
      <p:sp>
        <p:nvSpPr>
          <p:cNvPr id="150" name="WordArt 148"/>
          <p:cNvSpPr>
            <a:spLocks noChangeArrowheads="1" noChangeShapeType="1" noTextEdit="1"/>
          </p:cNvSpPr>
          <p:nvPr/>
        </p:nvSpPr>
        <p:spPr bwMode="auto">
          <a:xfrm>
            <a:off x="4260850" y="5483225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л</a:t>
            </a:r>
          </a:p>
        </p:txBody>
      </p:sp>
      <p:sp>
        <p:nvSpPr>
          <p:cNvPr id="151" name="WordArt 149"/>
          <p:cNvSpPr>
            <a:spLocks noChangeArrowheads="1" noChangeShapeType="1" noTextEdit="1"/>
          </p:cNvSpPr>
          <p:nvPr/>
        </p:nvSpPr>
        <p:spPr bwMode="auto">
          <a:xfrm>
            <a:off x="7685088" y="207327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г</a:t>
            </a:r>
          </a:p>
        </p:txBody>
      </p:sp>
      <p:sp>
        <p:nvSpPr>
          <p:cNvPr id="152" name="WordArt 150"/>
          <p:cNvSpPr>
            <a:spLocks noChangeArrowheads="1" noChangeShapeType="1" noTextEdit="1"/>
          </p:cNvSpPr>
          <p:nvPr/>
        </p:nvSpPr>
        <p:spPr bwMode="auto">
          <a:xfrm>
            <a:off x="7685088" y="2538413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е</a:t>
            </a:r>
          </a:p>
        </p:txBody>
      </p:sp>
      <p:sp>
        <p:nvSpPr>
          <p:cNvPr id="153" name="WordArt 151"/>
          <p:cNvSpPr>
            <a:spLocks noChangeArrowheads="1" noChangeShapeType="1" noTextEdit="1"/>
          </p:cNvSpPr>
          <p:nvPr/>
        </p:nvSpPr>
        <p:spPr bwMode="auto">
          <a:xfrm>
            <a:off x="7685088" y="3024188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н</a:t>
            </a:r>
          </a:p>
        </p:txBody>
      </p:sp>
      <p:sp>
        <p:nvSpPr>
          <p:cNvPr id="154" name="WordArt 152"/>
          <p:cNvSpPr>
            <a:spLocks noChangeArrowheads="1" noChangeShapeType="1" noTextEdit="1"/>
          </p:cNvSpPr>
          <p:nvPr/>
        </p:nvSpPr>
        <p:spPr bwMode="auto">
          <a:xfrm>
            <a:off x="7685088" y="3544888"/>
            <a:ext cx="319087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д</a:t>
            </a:r>
          </a:p>
        </p:txBody>
      </p:sp>
      <p:sp>
        <p:nvSpPr>
          <p:cNvPr id="155" name="WordArt 153"/>
          <p:cNvSpPr>
            <a:spLocks noChangeArrowheads="1" noChangeShapeType="1" noTextEdit="1"/>
          </p:cNvSpPr>
          <p:nvPr/>
        </p:nvSpPr>
        <p:spPr bwMode="auto">
          <a:xfrm>
            <a:off x="5262563" y="35306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д</a:t>
            </a:r>
          </a:p>
        </p:txBody>
      </p:sp>
      <p:sp>
        <p:nvSpPr>
          <p:cNvPr id="156" name="WordArt 154"/>
          <p:cNvSpPr>
            <a:spLocks noChangeArrowheads="1" noChangeShapeType="1" noTextEdit="1"/>
          </p:cNvSpPr>
          <p:nvPr/>
        </p:nvSpPr>
        <p:spPr bwMode="auto">
          <a:xfrm>
            <a:off x="5262563" y="399573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е</a:t>
            </a:r>
          </a:p>
        </p:txBody>
      </p:sp>
      <p:sp>
        <p:nvSpPr>
          <p:cNvPr id="157" name="WordArt 155"/>
          <p:cNvSpPr>
            <a:spLocks noChangeArrowheads="1" noChangeShapeType="1" noTextEdit="1"/>
          </p:cNvSpPr>
          <p:nvPr/>
        </p:nvSpPr>
        <p:spPr bwMode="auto">
          <a:xfrm>
            <a:off x="5262563" y="451167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н</a:t>
            </a:r>
          </a:p>
        </p:txBody>
      </p:sp>
      <p:sp>
        <p:nvSpPr>
          <p:cNvPr id="158" name="WordArt 156"/>
          <p:cNvSpPr>
            <a:spLocks noChangeArrowheads="1" noChangeShapeType="1" noTextEdit="1"/>
          </p:cNvSpPr>
          <p:nvPr/>
        </p:nvSpPr>
        <p:spPr bwMode="auto">
          <a:xfrm>
            <a:off x="5262563" y="498475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ь</a:t>
            </a:r>
          </a:p>
        </p:txBody>
      </p:sp>
      <p:sp>
        <p:nvSpPr>
          <p:cNvPr id="159" name="WordArt 157"/>
          <p:cNvSpPr>
            <a:spLocks noChangeArrowheads="1" noChangeShapeType="1" noTextEdit="1"/>
          </p:cNvSpPr>
          <p:nvPr/>
        </p:nvSpPr>
        <p:spPr bwMode="auto">
          <a:xfrm>
            <a:off x="5262563" y="545465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г</a:t>
            </a:r>
          </a:p>
        </p:txBody>
      </p:sp>
      <p:sp>
        <p:nvSpPr>
          <p:cNvPr id="160" name="WordArt 158"/>
          <p:cNvSpPr>
            <a:spLocks noChangeArrowheads="1" noChangeShapeType="1" noTextEdit="1"/>
          </p:cNvSpPr>
          <p:nvPr/>
        </p:nvSpPr>
        <p:spPr bwMode="auto">
          <a:xfrm>
            <a:off x="5262563" y="596265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и</a:t>
            </a:r>
          </a:p>
        </p:txBody>
      </p:sp>
      <p:sp>
        <p:nvSpPr>
          <p:cNvPr id="161" name="WordArt 159"/>
          <p:cNvSpPr>
            <a:spLocks noChangeArrowheads="1" noChangeShapeType="1" noTextEdit="1"/>
          </p:cNvSpPr>
          <p:nvPr/>
        </p:nvSpPr>
        <p:spPr bwMode="auto">
          <a:xfrm>
            <a:off x="2314575" y="2566988"/>
            <a:ext cx="3190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б</a:t>
            </a:r>
          </a:p>
        </p:txBody>
      </p:sp>
      <p:sp>
        <p:nvSpPr>
          <p:cNvPr id="162" name="WordArt 160"/>
          <p:cNvSpPr>
            <a:spLocks noChangeArrowheads="1" noChangeShapeType="1" noTextEdit="1"/>
          </p:cNvSpPr>
          <p:nvPr/>
        </p:nvSpPr>
        <p:spPr bwMode="auto">
          <a:xfrm>
            <a:off x="2825750" y="2549525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е</a:t>
            </a:r>
          </a:p>
        </p:txBody>
      </p:sp>
      <p:sp>
        <p:nvSpPr>
          <p:cNvPr id="163" name="WordArt 161"/>
          <p:cNvSpPr>
            <a:spLocks noChangeArrowheads="1" noChangeShapeType="1" noTextEdit="1"/>
          </p:cNvSpPr>
          <p:nvPr/>
        </p:nvSpPr>
        <p:spPr bwMode="auto">
          <a:xfrm>
            <a:off x="3776663" y="254635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е</a:t>
            </a:r>
          </a:p>
        </p:txBody>
      </p:sp>
      <p:sp>
        <p:nvSpPr>
          <p:cNvPr id="164" name="WordArt 162"/>
          <p:cNvSpPr>
            <a:spLocks noChangeArrowheads="1" noChangeShapeType="1" noTextEdit="1"/>
          </p:cNvSpPr>
          <p:nvPr/>
        </p:nvSpPr>
        <p:spPr bwMode="auto">
          <a:xfrm>
            <a:off x="4260850" y="2538413"/>
            <a:ext cx="319088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ж</a:t>
            </a:r>
          </a:p>
        </p:txBody>
      </p:sp>
      <p:sp>
        <p:nvSpPr>
          <p:cNvPr id="165" name="WordArt 163"/>
          <p:cNvSpPr>
            <a:spLocks noChangeArrowheads="1" noChangeShapeType="1" noTextEdit="1"/>
          </p:cNvSpPr>
          <p:nvPr/>
        </p:nvSpPr>
        <p:spPr bwMode="auto">
          <a:xfrm>
            <a:off x="5262563" y="256698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н</a:t>
            </a:r>
          </a:p>
        </p:txBody>
      </p:sp>
      <p:sp>
        <p:nvSpPr>
          <p:cNvPr id="166" name="WordArt 164"/>
          <p:cNvSpPr>
            <a:spLocks noChangeArrowheads="1" noChangeShapeType="1" noTextEdit="1"/>
          </p:cNvSpPr>
          <p:nvPr/>
        </p:nvSpPr>
        <p:spPr bwMode="auto">
          <a:xfrm>
            <a:off x="5726113" y="2566988"/>
            <a:ext cx="31908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и</a:t>
            </a:r>
          </a:p>
        </p:txBody>
      </p:sp>
      <p:sp>
        <p:nvSpPr>
          <p:cNvPr id="167" name="WordArt 165"/>
          <p:cNvSpPr>
            <a:spLocks noChangeArrowheads="1" noChangeShapeType="1" noTextEdit="1"/>
          </p:cNvSpPr>
          <p:nvPr/>
        </p:nvSpPr>
        <p:spPr bwMode="auto">
          <a:xfrm>
            <a:off x="6210300" y="2570163"/>
            <a:ext cx="3190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я</a:t>
            </a:r>
          </a:p>
        </p:txBody>
      </p:sp>
      <p:sp>
        <p:nvSpPr>
          <p:cNvPr id="168" name="WordArt 166"/>
          <p:cNvSpPr>
            <a:spLocks noChangeArrowheads="1" noChangeShapeType="1" noTextEdit="1"/>
          </p:cNvSpPr>
          <p:nvPr/>
        </p:nvSpPr>
        <p:spPr bwMode="auto">
          <a:xfrm>
            <a:off x="2314575" y="40259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о</a:t>
            </a:r>
          </a:p>
        </p:txBody>
      </p:sp>
      <p:sp>
        <p:nvSpPr>
          <p:cNvPr id="169" name="WordArt 167"/>
          <p:cNvSpPr>
            <a:spLocks noChangeArrowheads="1" noChangeShapeType="1" noTextEdit="1"/>
          </p:cNvSpPr>
          <p:nvPr/>
        </p:nvSpPr>
        <p:spPr bwMode="auto">
          <a:xfrm>
            <a:off x="2825750" y="3995738"/>
            <a:ext cx="3190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х</a:t>
            </a:r>
          </a:p>
        </p:txBody>
      </p:sp>
      <p:sp>
        <p:nvSpPr>
          <p:cNvPr id="170" name="WordArt 168"/>
          <p:cNvSpPr>
            <a:spLocks noChangeArrowheads="1" noChangeShapeType="1" noTextEdit="1"/>
          </p:cNvSpPr>
          <p:nvPr/>
        </p:nvSpPr>
        <p:spPr bwMode="auto">
          <a:xfrm>
            <a:off x="3776663" y="402590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д</a:t>
            </a:r>
          </a:p>
        </p:txBody>
      </p:sp>
      <p:sp>
        <p:nvSpPr>
          <p:cNvPr id="171" name="WordArt 169"/>
          <p:cNvSpPr>
            <a:spLocks noChangeArrowheads="1" noChangeShapeType="1" noTextEdit="1"/>
          </p:cNvSpPr>
          <p:nvPr/>
        </p:nvSpPr>
        <p:spPr bwMode="auto">
          <a:xfrm>
            <a:off x="4260850" y="4025900"/>
            <a:ext cx="319088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ы</a:t>
            </a:r>
          </a:p>
        </p:txBody>
      </p:sp>
      <p:sp>
        <p:nvSpPr>
          <p:cNvPr id="172" name="WordArt 170"/>
          <p:cNvSpPr>
            <a:spLocks noChangeArrowheads="1" noChangeShapeType="1" noTextEdit="1"/>
          </p:cNvSpPr>
          <p:nvPr/>
        </p:nvSpPr>
        <p:spPr bwMode="auto">
          <a:xfrm>
            <a:off x="3776663" y="548322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а</a:t>
            </a:r>
          </a:p>
        </p:txBody>
      </p:sp>
      <p:sp>
        <p:nvSpPr>
          <p:cNvPr id="173" name="WordArt 171"/>
          <p:cNvSpPr>
            <a:spLocks noChangeArrowheads="1" noChangeShapeType="1" noTextEdit="1"/>
          </p:cNvSpPr>
          <p:nvPr/>
        </p:nvSpPr>
        <p:spPr bwMode="auto">
          <a:xfrm>
            <a:off x="4738688" y="5483225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о</a:t>
            </a:r>
          </a:p>
        </p:txBody>
      </p:sp>
      <p:sp>
        <p:nvSpPr>
          <p:cNvPr id="174" name="WordArt 172"/>
          <p:cNvSpPr>
            <a:spLocks noChangeArrowheads="1" noChangeShapeType="1" noTextEdit="1"/>
          </p:cNvSpPr>
          <p:nvPr/>
        </p:nvSpPr>
        <p:spPr bwMode="auto">
          <a:xfrm>
            <a:off x="5726113" y="5454650"/>
            <a:ext cx="319087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и</a:t>
            </a:r>
          </a:p>
        </p:txBody>
      </p:sp>
      <p:sp>
        <p:nvSpPr>
          <p:cNvPr id="175" name="WordArt 173"/>
          <p:cNvSpPr>
            <a:spLocks noChangeArrowheads="1" noChangeShapeType="1" noTextEdit="1"/>
          </p:cNvSpPr>
          <p:nvPr/>
        </p:nvSpPr>
        <p:spPr bwMode="auto">
          <a:xfrm>
            <a:off x="3324225" y="2071688"/>
            <a:ext cx="319088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allAtOnce"/>
      <p:bldP spid="107" grpId="0" build="allAtOnce"/>
      <p:bldP spid="108" grpId="0" build="allAtOnce"/>
      <p:bldP spid="109" grpId="0" build="allAtOnce"/>
      <p:bldP spid="110" grpId="0" build="allAtOnce"/>
      <p:bldP spid="111" grpId="0" build="allAtOnce"/>
      <p:bldP spid="112" grpId="0" build="allAtOnce"/>
      <p:bldP spid="113" grpId="0" build="allAtOnce"/>
      <p:bldP spid="114" grpId="0" build="allAtOnce"/>
      <p:bldP spid="115" grpId="0" build="allAtOnce"/>
      <p:bldP spid="116" grpId="0" build="allAtOnce"/>
      <p:bldP spid="117" grpId="0" build="allAtOnce"/>
      <p:bldP spid="118" grpId="0" build="allAtOnce"/>
      <p:bldP spid="119" grpId="0" build="allAtOnce"/>
      <p:bldP spid="120" grpId="0" build="allAtOnce"/>
      <p:bldP spid="121" grpId="0" build="allAtOnce"/>
      <p:bldP spid="122" grpId="0" build="allAtOnce"/>
      <p:bldP spid="123" grpId="0" build="allAtOnce"/>
      <p:bldP spid="124" grpId="0" build="allAtOnce"/>
      <p:bldP spid="125" grpId="0" build="allAtOnce"/>
      <p:bldP spid="126" grpId="0" build="allAtOnce"/>
      <p:bldP spid="127" grpId="0" build="allAtOnce"/>
      <p:bldP spid="128" grpId="0" build="allAtOnce"/>
      <p:bldP spid="129" grpId="0" build="allAtOnce"/>
      <p:bldP spid="130" grpId="0" build="allAtOnce"/>
      <p:bldP spid="131" grpId="0" build="allAtOnce"/>
      <p:bldP spid="132" grpId="0" build="allAtOnce"/>
      <p:bldP spid="133" grpId="0" build="allAtOnce"/>
      <p:bldP spid="134" grpId="0" build="allAtOnce"/>
      <p:bldP spid="135" grpId="0" build="allAtOnce"/>
      <p:bldP spid="136" grpId="0" build="allAtOnce"/>
      <p:bldP spid="137" grpId="0" build="allAtOnce"/>
      <p:bldP spid="138" grpId="0" build="allAtOnce"/>
      <p:bldP spid="139" grpId="0" build="allAtOnce"/>
      <p:bldP spid="140" grpId="0" build="allAtOnce"/>
      <p:bldP spid="141" grpId="0" build="allAtOnce"/>
      <p:bldP spid="142" grpId="0" build="allAtOnce"/>
      <p:bldP spid="143" grpId="0" build="allAtOnce"/>
      <p:bldP spid="144" grpId="0" build="allAtOnce"/>
      <p:bldP spid="145" grpId="0" build="allAtOnce"/>
      <p:bldP spid="146" grpId="0" build="allAtOnce"/>
      <p:bldP spid="147" grpId="0" build="allAtOnce"/>
      <p:bldP spid="148" grpId="0" build="allAtOnce"/>
      <p:bldP spid="149" grpId="0" build="allAtOnce"/>
      <p:bldP spid="150" grpId="0" build="allAtOnce"/>
      <p:bldP spid="151" grpId="0" build="allAtOnce"/>
      <p:bldP spid="152" grpId="0" build="allAtOnce"/>
      <p:bldP spid="153" grpId="0" build="allAtOnce"/>
      <p:bldP spid="154" grpId="0" build="allAtOnce"/>
      <p:bldP spid="155" grpId="0" build="allAtOnce"/>
      <p:bldP spid="156" grpId="0" build="allAtOnce"/>
      <p:bldP spid="157" grpId="0" build="allAtOnce"/>
      <p:bldP spid="158" grpId="0" build="allAtOnce"/>
      <p:bldP spid="159" grpId="0" build="allAtOnce"/>
      <p:bldP spid="160" grpId="0" build="allAtOnce"/>
      <p:bldP spid="161" grpId="0" build="allAtOnce"/>
      <p:bldP spid="162" grpId="0" build="allAtOnce"/>
      <p:bldP spid="163" grpId="0" build="allAtOnce"/>
      <p:bldP spid="164" grpId="0" build="allAtOnce"/>
      <p:bldP spid="165" grpId="0" build="allAtOnce"/>
      <p:bldP spid="166" grpId="0" build="allAtOnce"/>
      <p:bldP spid="167" grpId="0" build="allAtOnce"/>
      <p:bldP spid="168" grpId="0" build="allAtOnce"/>
      <p:bldP spid="169" grpId="0" build="allAtOnce"/>
      <p:bldP spid="170" grpId="0" build="allAtOnce"/>
      <p:bldP spid="171" grpId="0" build="allAtOnce"/>
      <p:bldP spid="172" grpId="0" build="allAtOnce"/>
      <p:bldP spid="173" grpId="0" build="allAtOnce"/>
      <p:bldP spid="174" grpId="0" build="allAtOnce"/>
      <p:bldP spid="17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235745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5400" b="1" dirty="0" smtClean="0">
                <a:solidFill>
                  <a:srgbClr val="1508B8"/>
                </a:solidFill>
              </a:rPr>
              <a:t>Налог</a:t>
            </a:r>
            <a:endParaRPr lang="ru-RU" sz="5400" b="1" dirty="0">
              <a:solidFill>
                <a:srgbClr val="1508B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786058"/>
            <a:ext cx="235745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5400" b="1" dirty="0" smtClean="0">
                <a:solidFill>
                  <a:srgbClr val="1508B8"/>
                </a:solidFill>
              </a:rPr>
              <a:t>Доход</a:t>
            </a:r>
            <a:endParaRPr lang="ru-RU" sz="5400" b="1" dirty="0">
              <a:solidFill>
                <a:srgbClr val="1508B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14884"/>
            <a:ext cx="2357454" cy="1143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5400" b="1" dirty="0" smtClean="0">
                <a:solidFill>
                  <a:srgbClr val="1508B8"/>
                </a:solidFill>
              </a:rPr>
              <a:t>Расход</a:t>
            </a:r>
            <a:endParaRPr lang="ru-RU" sz="5400" b="1" dirty="0">
              <a:solidFill>
                <a:srgbClr val="1508B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42852"/>
            <a:ext cx="3929090" cy="19288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деньги, поступающие в           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бюджет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285992"/>
            <a:ext cx="3929090" cy="1985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деньги, которые тратит  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государство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4429132"/>
            <a:ext cx="3929090" cy="1985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установленные     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государством    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платежи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3243051">
            <a:off x="1779416" y="3300208"/>
            <a:ext cx="3999787" cy="16115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298771">
            <a:off x="2407460" y="2238691"/>
            <a:ext cx="2692467" cy="17666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114470">
            <a:off x="2187090" y="4161908"/>
            <a:ext cx="3233249" cy="17655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714488"/>
            <a:ext cx="564360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b="1" dirty="0" smtClean="0">
                <a:solidFill>
                  <a:srgbClr val="660066"/>
                </a:solidFill>
              </a:rPr>
              <a:t>7я</a:t>
            </a:r>
            <a:endParaRPr lang="ru-RU" sz="250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сем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3465512" cy="491172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2357438"/>
            <a:ext cx="4421188" cy="289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00198"/>
          </a:xfrm>
        </p:spPr>
        <p:txBody>
          <a:bodyPr/>
          <a:lstStyle/>
          <a:p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1508B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Семейный бюджет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endParaRPr lang="ru-RU" sz="8000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5743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Безимени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8337550" cy="5667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369</Words>
  <Application>Microsoft Office PowerPoint</Application>
  <PresentationFormat>Экран (4:3)</PresentationFormat>
  <Paragraphs>197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Семейный бюджет 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коммунальные  услуги</vt:lpstr>
      <vt:lpstr>продукты </vt:lpstr>
      <vt:lpstr>Одежда и обувь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2014-06-24T15:51:35Z</dcterms:created>
  <dcterms:modified xsi:type="dcterms:W3CDTF">2015-01-29T14:40:40Z</dcterms:modified>
</cp:coreProperties>
</file>