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02" r:id="rId2"/>
    <p:sldId id="300" r:id="rId3"/>
    <p:sldId id="256" r:id="rId4"/>
    <p:sldId id="257" r:id="rId5"/>
    <p:sldId id="259" r:id="rId6"/>
    <p:sldId id="260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261" r:id="rId26"/>
    <p:sldId id="301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09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BD497F-FCCA-48F7-B71D-070536C48A6C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80D725-FCF7-4887-99B4-52E3F5F0B2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3AA55-8CA0-432A-B351-78CA80181F7F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15CEC-B0BC-470A-AE4E-9CFF8C80DC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7C144-821D-4FA8-9004-B0EFA71EC3AD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B33E5-3D1A-4B5C-817D-6E8C39C12E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27800-D734-4BA2-9000-FEC9DD2567E0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984B2-71DB-48D7-8BE2-092CEDD13E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950C8F-5C44-4D48-A5A0-D90745BB267C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2B777C-D805-4749-8154-762320FDB0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47198-9A9D-4ED7-9B70-7ED1C543E16C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43DB9-A591-4B8A-95EB-B0618DA93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15A769-4DB1-4088-AC73-6827CFFAF9B7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2596E8-FE12-4D38-ACF3-B04A7C0C94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D6FA2-BC1D-4CC9-9E80-60D4C2C8F04D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CC5D9-F338-449D-8E08-22153D3D39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B9DE1C-60C3-4075-9A3D-2129E59E0FBE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B47456-27DC-4700-B371-BED3CFC594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7B5D09-EB33-4E78-92B9-E30D6B199E64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2569F3-E824-49F9-BD7D-73EAEC34BE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05B60A-8F33-4A03-9908-6220F4AEB210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5432AD-5506-4616-8DB3-0707581395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83DC938-8A00-432F-BFA4-DD23FBE7F00F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3E65C76A-3C24-4DCB-8DD4-A1AA4CE7B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9" r:id="rId2"/>
    <p:sldLayoutId id="2147483781" r:id="rId3"/>
    <p:sldLayoutId id="2147483778" r:id="rId4"/>
    <p:sldLayoutId id="2147483782" r:id="rId5"/>
    <p:sldLayoutId id="2147483777" r:id="rId6"/>
    <p:sldLayoutId id="2147483783" r:id="rId7"/>
    <p:sldLayoutId id="2147483784" r:id="rId8"/>
    <p:sldLayoutId id="2147483785" r:id="rId9"/>
    <p:sldLayoutId id="2147483776" r:id="rId10"/>
    <p:sldLayoutId id="21474837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g989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 l="1456" t="50000" r="38609"/>
          <a:stretch>
            <a:fillRect/>
          </a:stretch>
        </p:blipFill>
        <p:spPr bwMode="auto">
          <a:xfrm>
            <a:off x="2771800" y="1628800"/>
            <a:ext cx="453650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835696" y="4005064"/>
            <a:ext cx="66967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9875" algn="ctr" eaLnBrk="0" hangingPunct="0"/>
            <a:endParaRPr lang="ru-RU" sz="32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</a:endParaRPr>
          </a:p>
          <a:p>
            <a:pPr lvl="0" indent="269875" algn="ctr" eaLnBrk="0" hangingPunct="0"/>
            <a:r>
              <a:rPr lang="ru-RU" sz="2400" b="1" dirty="0" smtClean="0">
                <a:solidFill>
                  <a:srgbClr val="3609F7"/>
                </a:solidFill>
                <a:latin typeface="Arial" pitchFamily="34" charset="0"/>
                <a:ea typeface="Times New Roman" pitchFamily="18" charset="0"/>
              </a:rPr>
              <a:t>Учитель </a:t>
            </a:r>
            <a:r>
              <a:rPr lang="ru-RU" sz="2400" b="1" dirty="0" smtClean="0">
                <a:solidFill>
                  <a:srgbClr val="3609F7"/>
                </a:solidFill>
                <a:latin typeface="Arial" pitchFamily="34" charset="0"/>
                <a:ea typeface="Times New Roman" pitchFamily="18" charset="0"/>
              </a:rPr>
              <a:t>начальных классов</a:t>
            </a:r>
          </a:p>
          <a:p>
            <a:pPr lvl="0" indent="269875" algn="ctr" eaLnBrk="0" hangingPunct="0"/>
            <a:r>
              <a:rPr lang="ru-RU" sz="2400" b="1" dirty="0" smtClean="0">
                <a:solidFill>
                  <a:srgbClr val="3609F7"/>
                </a:solidFill>
                <a:latin typeface="Arial" pitchFamily="34" charset="0"/>
              </a:rPr>
              <a:t>высшей квалификационной категории</a:t>
            </a:r>
            <a:endParaRPr lang="ru-RU" sz="2400" dirty="0" smtClean="0">
              <a:solidFill>
                <a:srgbClr val="3609F7"/>
              </a:solidFill>
              <a:latin typeface="Arial" pitchFamily="34" charset="0"/>
            </a:endParaRPr>
          </a:p>
          <a:p>
            <a:pPr lvl="0" indent="269875" algn="ctr" eaLnBrk="0" hangingPunct="0"/>
            <a:r>
              <a:rPr lang="ru-RU" sz="2400" b="1" dirty="0" smtClean="0">
                <a:solidFill>
                  <a:srgbClr val="3609F7"/>
                </a:solidFill>
                <a:latin typeface="Arial" pitchFamily="34" charset="0"/>
                <a:ea typeface="Times New Roman" pitchFamily="18" charset="0"/>
              </a:rPr>
              <a:t>Шагина </a:t>
            </a:r>
            <a:endParaRPr lang="ru-RU" sz="2400" dirty="0" smtClean="0">
              <a:solidFill>
                <a:srgbClr val="3609F7"/>
              </a:solidFill>
              <a:latin typeface="Arial" pitchFamily="34" charset="0"/>
            </a:endParaRPr>
          </a:p>
          <a:p>
            <a:pPr lvl="0" indent="269875" algn="ctr" eaLnBrk="0" hangingPunct="0"/>
            <a:r>
              <a:rPr lang="ru-RU" sz="2400" b="1" dirty="0" smtClean="0">
                <a:solidFill>
                  <a:srgbClr val="3609F7"/>
                </a:solidFill>
                <a:latin typeface="Arial" pitchFamily="34" charset="0"/>
                <a:ea typeface="Times New Roman" pitchFamily="18" charset="0"/>
              </a:rPr>
              <a:t>Светлана Владимировна.</a:t>
            </a:r>
            <a:endParaRPr lang="ru-RU" sz="2400" dirty="0" smtClean="0">
              <a:solidFill>
                <a:srgbClr val="3609F7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260648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9875" algn="ctr" eaLnBrk="0" hangingPunct="0"/>
            <a:r>
              <a:rPr lang="ru-RU" sz="3600" b="1" dirty="0" smtClean="0">
                <a:solidFill>
                  <a:srgbClr val="3609F7"/>
                </a:solidFill>
              </a:rPr>
              <a:t>Кроссворд</a:t>
            </a:r>
          </a:p>
          <a:p>
            <a:pPr lvl="0" indent="269875" algn="ctr" eaLnBrk="0" hangingPunct="0"/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«Герои моих любимых книг»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img98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28625"/>
            <a:ext cx="7715250" cy="607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2" descr="img989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1000125" y="214313"/>
            <a:ext cx="7929563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Г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ь</a:t>
            </a:r>
            <a:endParaRPr lang="ru-RU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Г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Э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з</a:t>
            </a:r>
            <a:endParaRPr lang="ru-RU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ё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д</a:t>
            </a:r>
            <a:endParaRPr lang="ru-RU" b="1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3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3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5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6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7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8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4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2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0" name="Прямоугольник 119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728" y="293352"/>
            <a:ext cx="6696448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</a:rPr>
              <a:t>Презентация</a:t>
            </a: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«Герои моих любимых книг»</a:t>
            </a: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</a:rPr>
              <a:t>выполнена</a:t>
            </a: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учителем начальных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классов</a:t>
            </a: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</a:rPr>
              <a:t>в</a:t>
            </a: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</a:rPr>
              <a:t>ысшей квалификационной категории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МБОУ СОШ № 11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г. Вичуги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Ивановской области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Шагиной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</a:rPr>
              <a:t>Светланой Владимировной.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9600" b="1" dirty="0" smtClean="0">
                <a:solidFill>
                  <a:srgbClr val="3609F7"/>
                </a:solidFill>
              </a:rPr>
              <a:t>Кроссворд</a:t>
            </a:r>
            <a:endParaRPr lang="ru-RU" sz="9600" b="1" dirty="0">
              <a:solidFill>
                <a:srgbClr val="3609F7"/>
              </a:solidFill>
            </a:endParaRPr>
          </a:p>
        </p:txBody>
      </p:sp>
      <p:pic>
        <p:nvPicPr>
          <p:cNvPr id="13314" name="Picture 2" descr="C:\Documents and Settings\Admin\Рабочий стол\Сканирован. рисунки Шагина С. В\img168.jpg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 l="5357"/>
          <a:stretch>
            <a:fillRect/>
          </a:stretch>
        </p:blipFill>
        <p:spPr bwMode="auto">
          <a:xfrm>
            <a:off x="3071813" y="1857375"/>
            <a:ext cx="378618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Autofit/>
            <a:scene3d>
              <a:camera prst="isometricOffAxis1Righ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Герои моих любимых книг</a:t>
            </a:r>
            <a:endParaRPr lang="ru-RU" sz="4800" b="1" dirty="0"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pic>
        <p:nvPicPr>
          <p:cNvPr id="14339" name="Picture 2" descr="C:\Documents and Settings\Admin\Рабочий стол\Сканирован. рисунки Шагина С. В\Картинки на школьную тематику\J0250907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71625" y="1643063"/>
            <a:ext cx="6858000" cy="50006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0" name="Прямоугольник 119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50056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0005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0005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50043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00087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н</a:t>
            </a: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00050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Б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0005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00813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и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000750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50068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0005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0005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5004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0003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З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00012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50018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00025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50031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003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500688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00062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ш</a:t>
            </a: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500563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у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400050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0005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0005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000500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000875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000875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8001000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00100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5008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5004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001000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50031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0002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100012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150018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15001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5001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15001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150018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500188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500563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003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30003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004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500062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000375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400050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6000750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50093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3000375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3000375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550068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35004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350043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500688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й</a:t>
            </a:r>
            <a:endParaRPr lang="ru-RU" b="1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50081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4500563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щ</a:t>
            </a:r>
            <a:endParaRPr lang="ru-RU" b="1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500062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6000750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5500688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1" name="Прямоугольник 90"/>
          <p:cNvSpPr/>
          <p:nvPr/>
        </p:nvSpPr>
        <p:spPr>
          <a:xfrm>
            <a:off x="4500563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7000875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000875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000875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7000875" y="214312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000875" y="16430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8501063" y="364331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500938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500938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750093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7500938" y="51435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750093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7500938" y="5643563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8001000" y="264318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8001000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000875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650081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600075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85010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8001000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4500563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5500688" y="41433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5500688" y="46434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00075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Е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500813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м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8001000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я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7500938" y="642938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л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000750" y="114300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а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4500563" y="3143250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8" name="Прямоугольник 97"/>
          <p:cNvSpPr/>
          <p:nvPr/>
        </p:nvSpPr>
        <p:spPr>
          <a:xfrm>
            <a:off x="5000625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/>
              <a:t>р</a:t>
            </a:r>
            <a:endParaRPr lang="ru-RU" b="1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7500938" y="142875"/>
            <a:ext cx="42862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465</TotalTime>
  <Words>1265</Words>
  <Application>Microsoft Office PowerPoint</Application>
  <PresentationFormat>Экран (4:3)</PresentationFormat>
  <Paragraphs>1236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Слайд 1</vt:lpstr>
      <vt:lpstr>Слайд 2</vt:lpstr>
      <vt:lpstr>Кроссворд</vt:lpstr>
      <vt:lpstr>Герои моих любимых книг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Светлана</cp:lastModifiedBy>
  <cp:revision>41</cp:revision>
  <dcterms:created xsi:type="dcterms:W3CDTF">2008-10-12T14:04:01Z</dcterms:created>
  <dcterms:modified xsi:type="dcterms:W3CDTF">2015-01-13T20:26:01Z</dcterms:modified>
</cp:coreProperties>
</file>