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333" r:id="rId4"/>
    <p:sldId id="258" r:id="rId5"/>
    <p:sldId id="259" r:id="rId6"/>
    <p:sldId id="260" r:id="rId7"/>
    <p:sldId id="261" r:id="rId8"/>
    <p:sldId id="262" r:id="rId9"/>
    <p:sldId id="263" r:id="rId10"/>
    <p:sldId id="283" r:id="rId11"/>
    <p:sldId id="336" r:id="rId12"/>
    <p:sldId id="265" r:id="rId13"/>
    <p:sldId id="266" r:id="rId14"/>
    <p:sldId id="267" r:id="rId15"/>
    <p:sldId id="269" r:id="rId16"/>
    <p:sldId id="338" r:id="rId17"/>
    <p:sldId id="270" r:id="rId18"/>
    <p:sldId id="271" r:id="rId19"/>
    <p:sldId id="284" r:id="rId20"/>
    <p:sldId id="332" r:id="rId21"/>
    <p:sldId id="33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9E442-0F6F-4A07-8020-AC1D411AC361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FAAE274-4065-46BB-A423-D87BD23F2663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История книги у славян</a:t>
          </a:r>
          <a:endParaRPr lang="ru-RU" sz="3600" dirty="0"/>
        </a:p>
      </dgm:t>
    </dgm:pt>
    <dgm:pt modelId="{6A81163A-843B-4228-9EFF-4BE8F68AC805}" type="parTrans" cxnId="{41723D89-E0D3-45E9-9854-7A1A67AE6000}">
      <dgm:prSet/>
      <dgm:spPr/>
      <dgm:t>
        <a:bodyPr/>
        <a:lstStyle/>
        <a:p>
          <a:endParaRPr lang="ru-RU"/>
        </a:p>
      </dgm:t>
    </dgm:pt>
    <dgm:pt modelId="{650056E6-94E1-4B6F-99BC-04BF66D43851}" type="sibTrans" cxnId="{41723D89-E0D3-45E9-9854-7A1A67AE6000}">
      <dgm:prSet/>
      <dgm:spPr/>
      <dgm:t>
        <a:bodyPr/>
        <a:lstStyle/>
        <a:p>
          <a:endParaRPr lang="ru-RU"/>
        </a:p>
      </dgm:t>
    </dgm:pt>
    <dgm:pt modelId="{7D3F0CBE-CA8E-4B01-997B-879B158CE30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кнети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» - знать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B73DF58-0A82-440A-AE71-3446D266514A}" type="parTrans" cxnId="{54EABC40-AB96-44DD-9C2D-6AA2430BE516}">
      <dgm:prSet/>
      <dgm:spPr/>
      <dgm:t>
        <a:bodyPr/>
        <a:lstStyle/>
        <a:p>
          <a:endParaRPr lang="ru-RU"/>
        </a:p>
      </dgm:t>
    </dgm:pt>
    <dgm:pt modelId="{BDC7C0E4-2158-4736-8073-40E00622A637}" type="sibTrans" cxnId="{54EABC40-AB96-44DD-9C2D-6AA2430BE516}">
      <dgm:prSet/>
      <dgm:spPr/>
      <dgm:t>
        <a:bodyPr/>
        <a:lstStyle/>
        <a:p>
          <a:endParaRPr lang="ru-RU"/>
        </a:p>
      </dgm:t>
    </dgm:pt>
    <dgm:pt modelId="{6C8A9355-7C28-471B-9C19-506372A5E8E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кънигы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91F0871-DB13-402E-B2EC-A692164E1A68}" type="parTrans" cxnId="{FD3FB2D3-8AFF-4782-8521-26EF39F3CD33}">
      <dgm:prSet/>
      <dgm:spPr/>
      <dgm:t>
        <a:bodyPr/>
        <a:lstStyle/>
        <a:p>
          <a:endParaRPr lang="ru-RU"/>
        </a:p>
      </dgm:t>
    </dgm:pt>
    <dgm:pt modelId="{0BDAA047-91D1-4317-A0AB-B3415F551FE4}" type="sibTrans" cxnId="{FD3FB2D3-8AFF-4782-8521-26EF39F3CD33}">
      <dgm:prSet/>
      <dgm:spPr/>
      <dgm:t>
        <a:bodyPr/>
        <a:lstStyle/>
        <a:p>
          <a:endParaRPr lang="ru-RU"/>
        </a:p>
      </dgm:t>
    </dgm:pt>
    <dgm:pt modelId="{D749CB2B-6B56-4DF9-B587-720144844C60}" type="pres">
      <dgm:prSet presAssocID="{E549E442-0F6F-4A07-8020-AC1D411AC3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E01132-8273-474E-AE99-54CF35EFC812}" type="pres">
      <dgm:prSet presAssocID="{BFAAE274-4065-46BB-A423-D87BD23F2663}" presName="comp" presStyleCnt="0"/>
      <dgm:spPr/>
    </dgm:pt>
    <dgm:pt modelId="{B8CB0170-EE60-4A59-A028-CD8F79B486DE}" type="pres">
      <dgm:prSet presAssocID="{BFAAE274-4065-46BB-A423-D87BD23F2663}" presName="box" presStyleLbl="node1" presStyleIdx="0" presStyleCnt="3"/>
      <dgm:spPr/>
      <dgm:t>
        <a:bodyPr/>
        <a:lstStyle/>
        <a:p>
          <a:endParaRPr lang="ru-RU"/>
        </a:p>
      </dgm:t>
    </dgm:pt>
    <dgm:pt modelId="{C3A29880-68AC-4548-B6F5-FE9323C61B5E}" type="pres">
      <dgm:prSet presAssocID="{BFAAE274-4065-46BB-A423-D87BD23F2663}" presName="img" presStyleLbl="fgImgPlace1" presStyleIdx="0" presStyleCnt="3" custLinFactNeighborX="-2425" custLinFactNeighborY="-27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28CE94-79A5-42B2-8FDB-6D6113328344}" type="pres">
      <dgm:prSet presAssocID="{BFAAE274-4065-46BB-A423-D87BD23F26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3177B-8B9B-4C4B-9E3F-93CB18A2E9A3}" type="pres">
      <dgm:prSet presAssocID="{650056E6-94E1-4B6F-99BC-04BF66D43851}" presName="spacer" presStyleCnt="0"/>
      <dgm:spPr/>
    </dgm:pt>
    <dgm:pt modelId="{1E95A1A3-24A0-4B83-B8A2-5D8F6C72E76F}" type="pres">
      <dgm:prSet presAssocID="{7D3F0CBE-CA8E-4B01-997B-879B158CE308}" presName="comp" presStyleCnt="0"/>
      <dgm:spPr/>
    </dgm:pt>
    <dgm:pt modelId="{57831724-E677-432E-BF9D-10976B29238B}" type="pres">
      <dgm:prSet presAssocID="{7D3F0CBE-CA8E-4B01-997B-879B158CE308}" presName="box" presStyleLbl="node1" presStyleIdx="1" presStyleCnt="3"/>
      <dgm:spPr/>
      <dgm:t>
        <a:bodyPr/>
        <a:lstStyle/>
        <a:p>
          <a:endParaRPr lang="ru-RU"/>
        </a:p>
      </dgm:t>
    </dgm:pt>
    <dgm:pt modelId="{91E4FA19-564B-423E-9358-63DACF1CBA8F}" type="pres">
      <dgm:prSet presAssocID="{7D3F0CBE-CA8E-4B01-997B-879B158CE30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3002FE-85B6-4000-814A-5CFDBBF89B5F}" type="pres">
      <dgm:prSet presAssocID="{7D3F0CBE-CA8E-4B01-997B-879B158CE3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3F655-AECC-4D4A-826C-B046A6620CE3}" type="pres">
      <dgm:prSet presAssocID="{BDC7C0E4-2158-4736-8073-40E00622A637}" presName="spacer" presStyleCnt="0"/>
      <dgm:spPr/>
    </dgm:pt>
    <dgm:pt modelId="{067D889D-61FA-4612-8106-2A5B9F48D2F6}" type="pres">
      <dgm:prSet presAssocID="{6C8A9355-7C28-471B-9C19-506372A5E8E9}" presName="comp" presStyleCnt="0"/>
      <dgm:spPr/>
    </dgm:pt>
    <dgm:pt modelId="{A2E2B742-003B-4B94-92A2-FDBC44D28034}" type="pres">
      <dgm:prSet presAssocID="{6C8A9355-7C28-471B-9C19-506372A5E8E9}" presName="box" presStyleLbl="node1" presStyleIdx="2" presStyleCnt="3"/>
      <dgm:spPr/>
      <dgm:t>
        <a:bodyPr/>
        <a:lstStyle/>
        <a:p>
          <a:endParaRPr lang="ru-RU"/>
        </a:p>
      </dgm:t>
    </dgm:pt>
    <dgm:pt modelId="{0842B278-67AA-42C1-AC08-2AF1A9A9FB69}" type="pres">
      <dgm:prSet presAssocID="{6C8A9355-7C28-471B-9C19-506372A5E8E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6B6DDB-68FC-4A2A-AD86-93B006E5A9EB}" type="pres">
      <dgm:prSet presAssocID="{6C8A9355-7C28-471B-9C19-506372A5E8E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74300-9058-4CF9-B75D-E0A7D840A2CA}" type="presOf" srcId="{6C8A9355-7C28-471B-9C19-506372A5E8E9}" destId="{246B6DDB-68FC-4A2A-AD86-93B006E5A9EB}" srcOrd="1" destOrd="0" presId="urn:microsoft.com/office/officeart/2005/8/layout/vList4"/>
    <dgm:cxn modelId="{2BB3BD4C-4ED0-4A59-8EF2-618EEE28AF13}" type="presOf" srcId="{BFAAE274-4065-46BB-A423-D87BD23F2663}" destId="{B8CB0170-EE60-4A59-A028-CD8F79B486DE}" srcOrd="0" destOrd="0" presId="urn:microsoft.com/office/officeart/2005/8/layout/vList4"/>
    <dgm:cxn modelId="{EF3DC934-7C56-46BB-A413-EBFC45DC689D}" type="presOf" srcId="{BFAAE274-4065-46BB-A423-D87BD23F2663}" destId="{E328CE94-79A5-42B2-8FDB-6D6113328344}" srcOrd="1" destOrd="0" presId="urn:microsoft.com/office/officeart/2005/8/layout/vList4"/>
    <dgm:cxn modelId="{51A08BE6-65B5-4C65-82E9-81CBC0EA9425}" type="presOf" srcId="{E549E442-0F6F-4A07-8020-AC1D411AC361}" destId="{D749CB2B-6B56-4DF9-B587-720144844C60}" srcOrd="0" destOrd="0" presId="urn:microsoft.com/office/officeart/2005/8/layout/vList4"/>
    <dgm:cxn modelId="{D4EF4D57-1DAA-440B-83F7-4AF4873C0914}" type="presOf" srcId="{7D3F0CBE-CA8E-4B01-997B-879B158CE308}" destId="{DE3002FE-85B6-4000-814A-5CFDBBF89B5F}" srcOrd="1" destOrd="0" presId="urn:microsoft.com/office/officeart/2005/8/layout/vList4"/>
    <dgm:cxn modelId="{41723D89-E0D3-45E9-9854-7A1A67AE6000}" srcId="{E549E442-0F6F-4A07-8020-AC1D411AC361}" destId="{BFAAE274-4065-46BB-A423-D87BD23F2663}" srcOrd="0" destOrd="0" parTransId="{6A81163A-843B-4228-9EFF-4BE8F68AC805}" sibTransId="{650056E6-94E1-4B6F-99BC-04BF66D43851}"/>
    <dgm:cxn modelId="{DF4D0B0F-63A9-45E2-877C-66DACDF1DE7B}" type="presOf" srcId="{7D3F0CBE-CA8E-4B01-997B-879B158CE308}" destId="{57831724-E677-432E-BF9D-10976B29238B}" srcOrd="0" destOrd="0" presId="urn:microsoft.com/office/officeart/2005/8/layout/vList4"/>
    <dgm:cxn modelId="{54EABC40-AB96-44DD-9C2D-6AA2430BE516}" srcId="{E549E442-0F6F-4A07-8020-AC1D411AC361}" destId="{7D3F0CBE-CA8E-4B01-997B-879B158CE308}" srcOrd="1" destOrd="0" parTransId="{EB73DF58-0A82-440A-AE71-3446D266514A}" sibTransId="{BDC7C0E4-2158-4736-8073-40E00622A637}"/>
    <dgm:cxn modelId="{FD3FB2D3-8AFF-4782-8521-26EF39F3CD33}" srcId="{E549E442-0F6F-4A07-8020-AC1D411AC361}" destId="{6C8A9355-7C28-471B-9C19-506372A5E8E9}" srcOrd="2" destOrd="0" parTransId="{291F0871-DB13-402E-B2EC-A692164E1A68}" sibTransId="{0BDAA047-91D1-4317-A0AB-B3415F551FE4}"/>
    <dgm:cxn modelId="{0B04DFE2-6DAC-462E-8A43-6F3ADB95453A}" type="presOf" srcId="{6C8A9355-7C28-471B-9C19-506372A5E8E9}" destId="{A2E2B742-003B-4B94-92A2-FDBC44D28034}" srcOrd="0" destOrd="0" presId="urn:microsoft.com/office/officeart/2005/8/layout/vList4"/>
    <dgm:cxn modelId="{E1DD4F05-5B96-470E-B87D-FE78A44697F2}" type="presParOf" srcId="{D749CB2B-6B56-4DF9-B587-720144844C60}" destId="{20E01132-8273-474E-AE99-54CF35EFC812}" srcOrd="0" destOrd="0" presId="urn:microsoft.com/office/officeart/2005/8/layout/vList4"/>
    <dgm:cxn modelId="{42151CE2-0CDE-4809-816F-64AEC37DC850}" type="presParOf" srcId="{20E01132-8273-474E-AE99-54CF35EFC812}" destId="{B8CB0170-EE60-4A59-A028-CD8F79B486DE}" srcOrd="0" destOrd="0" presId="urn:microsoft.com/office/officeart/2005/8/layout/vList4"/>
    <dgm:cxn modelId="{9BFA1F3D-246D-44EE-A906-F2A3BE7B056E}" type="presParOf" srcId="{20E01132-8273-474E-AE99-54CF35EFC812}" destId="{C3A29880-68AC-4548-B6F5-FE9323C61B5E}" srcOrd="1" destOrd="0" presId="urn:microsoft.com/office/officeart/2005/8/layout/vList4"/>
    <dgm:cxn modelId="{98A2E4D7-051D-421D-9C18-91A340E4BD7F}" type="presParOf" srcId="{20E01132-8273-474E-AE99-54CF35EFC812}" destId="{E328CE94-79A5-42B2-8FDB-6D6113328344}" srcOrd="2" destOrd="0" presId="urn:microsoft.com/office/officeart/2005/8/layout/vList4"/>
    <dgm:cxn modelId="{6322D2E3-583D-4AE9-85BF-102708029975}" type="presParOf" srcId="{D749CB2B-6B56-4DF9-B587-720144844C60}" destId="{0E53177B-8B9B-4C4B-9E3F-93CB18A2E9A3}" srcOrd="1" destOrd="0" presId="urn:microsoft.com/office/officeart/2005/8/layout/vList4"/>
    <dgm:cxn modelId="{D6F92BB1-13D1-431F-8C09-5697FC9E5A71}" type="presParOf" srcId="{D749CB2B-6B56-4DF9-B587-720144844C60}" destId="{1E95A1A3-24A0-4B83-B8A2-5D8F6C72E76F}" srcOrd="2" destOrd="0" presId="urn:microsoft.com/office/officeart/2005/8/layout/vList4"/>
    <dgm:cxn modelId="{6DCAF2F0-8E07-45ED-9330-4FA044C11332}" type="presParOf" srcId="{1E95A1A3-24A0-4B83-B8A2-5D8F6C72E76F}" destId="{57831724-E677-432E-BF9D-10976B29238B}" srcOrd="0" destOrd="0" presId="urn:microsoft.com/office/officeart/2005/8/layout/vList4"/>
    <dgm:cxn modelId="{F5363A13-BE5C-4AD7-AC7C-145EE61DC41D}" type="presParOf" srcId="{1E95A1A3-24A0-4B83-B8A2-5D8F6C72E76F}" destId="{91E4FA19-564B-423E-9358-63DACF1CBA8F}" srcOrd="1" destOrd="0" presId="urn:microsoft.com/office/officeart/2005/8/layout/vList4"/>
    <dgm:cxn modelId="{C0CE7EB0-BC90-43D7-942A-07EF6BFD1EB2}" type="presParOf" srcId="{1E95A1A3-24A0-4B83-B8A2-5D8F6C72E76F}" destId="{DE3002FE-85B6-4000-814A-5CFDBBF89B5F}" srcOrd="2" destOrd="0" presId="urn:microsoft.com/office/officeart/2005/8/layout/vList4"/>
    <dgm:cxn modelId="{BB6BA9F2-33AB-44C5-BFA8-D770FF95C4D6}" type="presParOf" srcId="{D749CB2B-6B56-4DF9-B587-720144844C60}" destId="{3DB3F655-AECC-4D4A-826C-B046A6620CE3}" srcOrd="3" destOrd="0" presId="urn:microsoft.com/office/officeart/2005/8/layout/vList4"/>
    <dgm:cxn modelId="{B7AED7CF-976B-41D6-80B4-8A7F8E97F45C}" type="presParOf" srcId="{D749CB2B-6B56-4DF9-B587-720144844C60}" destId="{067D889D-61FA-4612-8106-2A5B9F48D2F6}" srcOrd="4" destOrd="0" presId="urn:microsoft.com/office/officeart/2005/8/layout/vList4"/>
    <dgm:cxn modelId="{C1CAF7AE-CBFE-4982-809D-170D7EEED0FD}" type="presParOf" srcId="{067D889D-61FA-4612-8106-2A5B9F48D2F6}" destId="{A2E2B742-003B-4B94-92A2-FDBC44D28034}" srcOrd="0" destOrd="0" presId="urn:microsoft.com/office/officeart/2005/8/layout/vList4"/>
    <dgm:cxn modelId="{2614550D-92CC-4824-905B-F88C5F0FBC62}" type="presParOf" srcId="{067D889D-61FA-4612-8106-2A5B9F48D2F6}" destId="{0842B278-67AA-42C1-AC08-2AF1A9A9FB69}" srcOrd="1" destOrd="0" presId="urn:microsoft.com/office/officeart/2005/8/layout/vList4"/>
    <dgm:cxn modelId="{B4CD4F58-8ADB-47C7-B678-919A624AE25F}" type="presParOf" srcId="{067D889D-61FA-4612-8106-2A5B9F48D2F6}" destId="{246B6DDB-68FC-4A2A-AD86-93B006E5A9E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CB0170-EE60-4A59-A028-CD8F79B486DE}">
      <dsp:nvSpPr>
        <dsp:cNvPr id="0" name=""/>
        <dsp:cNvSpPr/>
      </dsp:nvSpPr>
      <dsp:spPr>
        <a:xfrm>
          <a:off x="0" y="0"/>
          <a:ext cx="8352928" cy="1845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История книги у славян</a:t>
          </a:r>
          <a:endParaRPr lang="ru-RU" sz="3600" kern="1200" dirty="0"/>
        </a:p>
      </dsp:txBody>
      <dsp:txXfrm>
        <a:off x="1855106" y="0"/>
        <a:ext cx="6497821" cy="1845204"/>
      </dsp:txXfrm>
    </dsp:sp>
    <dsp:sp modelId="{C3A29880-68AC-4548-B6F5-FE9323C61B5E}">
      <dsp:nvSpPr>
        <dsp:cNvPr id="0" name=""/>
        <dsp:cNvSpPr/>
      </dsp:nvSpPr>
      <dsp:spPr>
        <a:xfrm>
          <a:off x="144008" y="144014"/>
          <a:ext cx="1670585" cy="14761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31724-E677-432E-BF9D-10976B29238B}">
      <dsp:nvSpPr>
        <dsp:cNvPr id="0" name=""/>
        <dsp:cNvSpPr/>
      </dsp:nvSpPr>
      <dsp:spPr>
        <a:xfrm>
          <a:off x="0" y="2029725"/>
          <a:ext cx="8352928" cy="1845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6500" b="1" kern="1200" dirty="0" err="1" smtClean="0">
              <a:latin typeface="Times New Roman" pitchFamily="18" charset="0"/>
              <a:cs typeface="Times New Roman" pitchFamily="18" charset="0"/>
            </a:rPr>
            <a:t>кнети</a:t>
          </a:r>
          <a:r>
            <a:rPr lang="ru-RU" sz="6500" b="1" kern="1200" dirty="0" smtClean="0">
              <a:latin typeface="Times New Roman" pitchFamily="18" charset="0"/>
              <a:cs typeface="Times New Roman" pitchFamily="18" charset="0"/>
            </a:rPr>
            <a:t>» - знать</a:t>
          </a:r>
          <a:endParaRPr lang="ru-RU" sz="6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5106" y="2029725"/>
        <a:ext cx="6497821" cy="1845204"/>
      </dsp:txXfrm>
    </dsp:sp>
    <dsp:sp modelId="{91E4FA19-564B-423E-9358-63DACF1CBA8F}">
      <dsp:nvSpPr>
        <dsp:cNvPr id="0" name=""/>
        <dsp:cNvSpPr/>
      </dsp:nvSpPr>
      <dsp:spPr>
        <a:xfrm>
          <a:off x="184520" y="2214245"/>
          <a:ext cx="1670585" cy="14761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2B742-003B-4B94-92A2-FDBC44D28034}">
      <dsp:nvSpPr>
        <dsp:cNvPr id="0" name=""/>
        <dsp:cNvSpPr/>
      </dsp:nvSpPr>
      <dsp:spPr>
        <a:xfrm>
          <a:off x="0" y="4059450"/>
          <a:ext cx="8352928" cy="1845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6500" b="1" kern="1200" dirty="0" err="1" smtClean="0">
              <a:latin typeface="Times New Roman" pitchFamily="18" charset="0"/>
              <a:cs typeface="Times New Roman" pitchFamily="18" charset="0"/>
            </a:rPr>
            <a:t>кънигы</a:t>
          </a:r>
          <a:r>
            <a:rPr lang="ru-RU" sz="65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6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5106" y="4059450"/>
        <a:ext cx="6497821" cy="1845204"/>
      </dsp:txXfrm>
    </dsp:sp>
    <dsp:sp modelId="{0842B278-67AA-42C1-AC08-2AF1A9A9FB69}">
      <dsp:nvSpPr>
        <dsp:cNvPr id="0" name=""/>
        <dsp:cNvSpPr/>
      </dsp:nvSpPr>
      <dsp:spPr>
        <a:xfrm>
          <a:off x="184520" y="4243971"/>
          <a:ext cx="1670585" cy="14761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CB26-D570-47C6-8FFE-E076ECD2CC3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6700-8EBA-46AB-BE42-87AC3CE2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nigabest.ru/images/Denkmal_der_Buecherverbrennung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1080;&#1086;&#1075;&#1072;&#1085;&#1085;%20&#1075;&#1091;&#1090;&#1077;&#1085;&#1073;&#1077;&#1088;&#1075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nigabest.ru/images/Denkmal_der_Buecherverbrennung_nacht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nigabest.ru/images/m2.jpg">
            <a:hlinkClick r:id="rId2" tooltip="&quot;Кликните, чтобы увеличить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064896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6237312"/>
            <a:ext cx="648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Берлин. Памятник «Утонувшая библиотека»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iant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2448000" cy="3614400"/>
          </a:xfrm>
          <a:prstGeom prst="rect">
            <a:avLst/>
          </a:prstGeom>
        </p:spPr>
      </p:pic>
      <p:pic>
        <p:nvPicPr>
          <p:cNvPr id="3" name="Рисунок 2" descr="Светящиеся_рукопис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057525"/>
            <a:ext cx="6096000" cy="380047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т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158208" cy="4590662"/>
          </a:xfrm>
          <a:prstGeom prst="rect">
            <a:avLst/>
          </a:prstGeom>
        </p:spPr>
      </p:pic>
      <p:pic>
        <p:nvPicPr>
          <p:cNvPr id="3" name="Рисунок 2" descr="Гу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2000" y="3200400"/>
            <a:ext cx="5842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404664"/>
          <a:ext cx="835292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8136904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Храбр. «Сказание о письменах»</a:t>
            </a:r>
          </a:p>
          <a:p>
            <a:pPr algn="ctr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«Прежде ведь славяне не имели букв, но по чертам и резам считали, ими же гадали, погаными будучи…»</a:t>
            </a:r>
          </a:p>
          <a:p>
            <a:pPr algn="ctr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29208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92896"/>
            <a:ext cx="522007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0" y="4365104"/>
            <a:ext cx="3779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Надпись на черепках сосуда, найденного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Гнездовском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курганном могильнике, и реконструкция сосуда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9"/>
            <a:ext cx="4040188" cy="7920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Памятник святителям Кириллу и </a:t>
            </a:r>
            <a:r>
              <a:rPr lang="ru-RU" dirty="0" err="1" smtClean="0"/>
              <a:t>Мефодию</a:t>
            </a:r>
            <a:r>
              <a:rPr lang="ru-RU" dirty="0" smtClean="0"/>
              <a:t> в г. Дмитрове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792088"/>
          </a:xfrm>
        </p:spPr>
        <p:txBody>
          <a:bodyPr/>
          <a:lstStyle/>
          <a:p>
            <a:r>
              <a:rPr lang="ru-RU" dirty="0" smtClean="0"/>
              <a:t>Князь Владимир святой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6004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67240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200400" cy="6096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Глаголица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429000" cy="6096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Кириллица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7" descr="C:\Documents and Settings\Admin\Рабочий стол\Слав. письменность\36 Поздняя_глаголица.gif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914400" y="2133599"/>
            <a:ext cx="3200400" cy="382792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318" name="Picture 8" descr="C:\Documents and Settings\Admin\Рабочий стол\Слав. письменность\3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029200" y="2133600"/>
            <a:ext cx="34290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Славянский алфавит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20472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Книга восковая,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берестяная,пергаменная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ере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441676" cy="3531132"/>
          </a:xfrm>
          <a:prstGeom prst="rect">
            <a:avLst/>
          </a:prstGeom>
        </p:spPr>
      </p:pic>
      <p:pic>
        <p:nvPicPr>
          <p:cNvPr id="4" name="Рисунок 3" descr="новгородская грамо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2612" y="3789040"/>
            <a:ext cx="5479622" cy="30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31409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Новгородская грамота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83568" y="5373216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7941" y="5741380"/>
            <a:ext cx="2135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Береста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39552" y="5157192"/>
            <a:ext cx="504056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683568" y="620688"/>
            <a:ext cx="7776864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76470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истории книгопечатания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ут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655717" cy="4035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0212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Иоганн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Гутенберг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ван 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240360" cy="40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4283968" y="5949280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первопечатнику Ивану Федорову в Москве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гут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28" y="1925216"/>
            <a:ext cx="3655717" cy="403591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260981" cy="2447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6_sem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3092574" cy="2304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73bcd65d1d8cf9d104113b81d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492896"/>
            <a:ext cx="3024336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492897"/>
            <a:ext cx="2771800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ba3784e34b605280936009f289846bc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941168"/>
            <a:ext cx="3456384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nigabest.ru/images/m2_1.jpg">
            <a:hlinkClick r:id="rId2" tooltip="&quot;Кликните, чтобы увеличить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20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28528-877b9cbc4ff603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511256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0e94ce9d5e2ec68c736e2f925113e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60270" cy="3363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54868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«Рассчитываю, что ярким, объединяющим общество проектом станет Год литературы»</a:t>
            </a:r>
          </a:p>
          <a:p>
            <a:r>
              <a:rPr lang="ru-RU" sz="2400" b="1" dirty="0" smtClean="0">
                <a:latin typeface="Monotype Corsiva" pitchFamily="66" charset="0"/>
              </a:rPr>
              <a:t>				В. В. Путин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ernational-literacy-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437112"/>
            <a:ext cx="3491880" cy="2420888"/>
          </a:xfrm>
          <a:prstGeom prst="rect">
            <a:avLst/>
          </a:prstGeom>
        </p:spPr>
      </p:pic>
      <p:pic>
        <p:nvPicPr>
          <p:cNvPr id="3" name="Рисунок 2" descr="ани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6378" y="188640"/>
            <a:ext cx="1395516" cy="1224136"/>
          </a:xfrm>
          <a:prstGeom prst="rect">
            <a:avLst/>
          </a:prstGeom>
        </p:spPr>
      </p:pic>
      <p:pic>
        <p:nvPicPr>
          <p:cNvPr id="4" name="Рисунок 3" descr="книги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38142" cy="2708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585214-ee331b3f1bce286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200025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ni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2452"/>
            <a:ext cx="4072077" cy="3035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328528-877b9cbc4ff603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987824" cy="1916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2132856"/>
            <a:ext cx="9144000" cy="1754326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«Чудо, имя которому – книга!»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581128"/>
            <a:ext cx="37716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Внеклассное мероприятие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литературе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учащихся 5-9 классов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Разработала: учитель литературы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Иванова Н. 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Трудовская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Воронежской области, 2015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INDOWS\Temp\HamsterArc{a4669a21-0732-48b1-b97f-e10fbaaa60ad}\79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16"/>
            <a:ext cx="9144000" cy="6840168"/>
          </a:xfrm>
          <a:prstGeom prst="rect">
            <a:avLst/>
          </a:prstGeom>
          <a:noFill/>
        </p:spPr>
      </p:pic>
      <p:pic>
        <p:nvPicPr>
          <p:cNvPr id="3" name="Рисунок 2" descr="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"/>
            <a:ext cx="2684434" cy="23488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573016"/>
          <a:ext cx="6096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944216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Немного истории…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4-Knigi-plit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5"/>
            <a:ext cx="2952328" cy="4510303"/>
          </a:xfrm>
          <a:prstGeom prst="rect">
            <a:avLst/>
          </a:prstGeom>
        </p:spPr>
      </p:pic>
      <p:pic>
        <p:nvPicPr>
          <p:cNvPr id="3" name="Рисунок 2" descr="плиткикам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0649"/>
            <a:ext cx="3992468" cy="4608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522920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Книга-плитка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д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5226756" cy="3477764"/>
          </a:xfrm>
          <a:prstGeom prst="rect">
            <a:avLst/>
          </a:prstGeom>
        </p:spPr>
      </p:pic>
      <p:pic>
        <p:nvPicPr>
          <p:cNvPr id="3" name="Рисунок 2" descr="к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3806676" cy="3806676"/>
          </a:xfrm>
          <a:prstGeom prst="rect">
            <a:avLst/>
          </a:prstGeom>
        </p:spPr>
      </p:pic>
      <p:pic>
        <p:nvPicPr>
          <p:cNvPr id="4" name="Рисунок 3" descr="коде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113584"/>
            <a:ext cx="4067944" cy="374441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ир. Египет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0"/>
            <a:ext cx="3105877" cy="2329408"/>
          </a:xfrm>
          <a:prstGeom prst="rect">
            <a:avLst/>
          </a:prstGeom>
        </p:spPr>
      </p:pic>
      <p:pic>
        <p:nvPicPr>
          <p:cNvPr id="3" name="Рисунок 2" descr="папир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3048620" cy="3933703"/>
          </a:xfrm>
          <a:prstGeom prst="rect">
            <a:avLst/>
          </a:prstGeom>
        </p:spPr>
      </p:pic>
      <p:pic>
        <p:nvPicPr>
          <p:cNvPr id="4" name="Рисунок 3" descr="пап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9824" y="2564905"/>
            <a:ext cx="5394176" cy="4293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1916832"/>
            <a:ext cx="327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Египет. Каир. Клумба с папирусом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381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папирус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25649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Древнейший папирус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 биб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136904" cy="5104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8772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Египет. Александрийская библиотека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39505" cy="4957431"/>
          </a:xfrm>
          <a:prstGeom prst="rect">
            <a:avLst/>
          </a:prstGeom>
        </p:spPr>
      </p:pic>
      <p:pic>
        <p:nvPicPr>
          <p:cNvPr id="3" name="Рисунок 2" descr="пер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3008" y="2852936"/>
            <a:ext cx="5650992" cy="400506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168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Славянский алфавит</vt:lpstr>
      <vt:lpstr>Книга восковая, берестяная,пергаменная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91</cp:revision>
  <dcterms:created xsi:type="dcterms:W3CDTF">2015-01-08T14:33:18Z</dcterms:created>
  <dcterms:modified xsi:type="dcterms:W3CDTF">2015-01-28T14:28:48Z</dcterms:modified>
</cp:coreProperties>
</file>