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57" r:id="rId4"/>
    <p:sldId id="268" r:id="rId5"/>
    <p:sldId id="258" r:id="rId6"/>
    <p:sldId id="267" r:id="rId7"/>
    <p:sldId id="269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007" autoAdjust="0"/>
  </p:normalViewPr>
  <p:slideViewPr>
    <p:cSldViewPr>
      <p:cViewPr>
        <p:scale>
          <a:sx n="75" d="100"/>
          <a:sy n="75" d="100"/>
        </p:scale>
        <p:origin x="-122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A3324A-81F5-4775-90A4-261E51C8DF8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812F3B-0586-426D-AACA-9C1A4FAC29B8}">
      <dgm:prSet phldrT="[Текст]"/>
      <dgm:spPr/>
      <dgm:t>
        <a:bodyPr/>
        <a:lstStyle/>
        <a:p>
          <a:r>
            <a:rPr lang="ru-RU" dirty="0" smtClean="0"/>
            <a:t>Климат России</a:t>
          </a:r>
          <a:endParaRPr lang="ru-RU" dirty="0"/>
        </a:p>
      </dgm:t>
    </dgm:pt>
    <dgm:pt modelId="{0F682D2E-6072-4B33-93B8-726D5FF49746}" type="parTrans" cxnId="{5B9EB553-4FF2-4088-968F-9378DF4143D1}">
      <dgm:prSet/>
      <dgm:spPr/>
      <dgm:t>
        <a:bodyPr/>
        <a:lstStyle/>
        <a:p>
          <a:endParaRPr lang="ru-RU"/>
        </a:p>
      </dgm:t>
    </dgm:pt>
    <dgm:pt modelId="{95A8E962-AA09-4DDB-8F87-9C16F7D9F317}" type="sibTrans" cxnId="{5B9EB553-4FF2-4088-968F-9378DF4143D1}">
      <dgm:prSet/>
      <dgm:spPr/>
      <dgm:t>
        <a:bodyPr/>
        <a:lstStyle/>
        <a:p>
          <a:endParaRPr lang="ru-RU"/>
        </a:p>
      </dgm:t>
    </dgm:pt>
    <dgm:pt modelId="{BA1BC19B-BDEE-498C-9DD1-6FB960C38DF7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8BF9E19A-B043-4F1D-B86A-3D38B87693B0}" type="parTrans" cxnId="{95F03D44-BB6C-468F-9A72-D7AE8E039840}">
      <dgm:prSet/>
      <dgm:spPr/>
      <dgm:t>
        <a:bodyPr/>
        <a:lstStyle/>
        <a:p>
          <a:endParaRPr lang="ru-RU" dirty="0"/>
        </a:p>
      </dgm:t>
    </dgm:pt>
    <dgm:pt modelId="{05765685-1528-4E5B-8170-1B6AA4C44638}" type="sibTrans" cxnId="{95F03D44-BB6C-468F-9A72-D7AE8E039840}">
      <dgm:prSet/>
      <dgm:spPr/>
      <dgm:t>
        <a:bodyPr/>
        <a:lstStyle/>
        <a:p>
          <a:endParaRPr lang="ru-RU"/>
        </a:p>
      </dgm:t>
    </dgm:pt>
    <dgm:pt modelId="{6AD107BC-6C2B-421C-A2F3-EC84C966D269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EE0B789A-15C2-4F3A-95F0-4EC235BB43E2}" type="parTrans" cxnId="{485D2185-08BE-4CA7-ABD4-1990E68DFA94}">
      <dgm:prSet/>
      <dgm:spPr/>
      <dgm:t>
        <a:bodyPr/>
        <a:lstStyle/>
        <a:p>
          <a:endParaRPr lang="ru-RU" dirty="0"/>
        </a:p>
      </dgm:t>
    </dgm:pt>
    <dgm:pt modelId="{66EC446E-B944-40DF-9500-4C19FCDF9937}" type="sibTrans" cxnId="{485D2185-08BE-4CA7-ABD4-1990E68DFA94}">
      <dgm:prSet/>
      <dgm:spPr/>
      <dgm:t>
        <a:bodyPr/>
        <a:lstStyle/>
        <a:p>
          <a:endParaRPr lang="ru-RU"/>
        </a:p>
      </dgm:t>
    </dgm:pt>
    <dgm:pt modelId="{78581D54-378D-4014-BC6C-91FDE32F1E9D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23C1C142-275E-4A55-A645-367BD25576E2}" type="parTrans" cxnId="{642F32CC-534B-410A-B48E-F966F52569E1}">
      <dgm:prSet/>
      <dgm:spPr/>
      <dgm:t>
        <a:bodyPr/>
        <a:lstStyle/>
        <a:p>
          <a:endParaRPr lang="ru-RU" dirty="0"/>
        </a:p>
      </dgm:t>
    </dgm:pt>
    <dgm:pt modelId="{7B7ED36A-BB32-4C83-B31C-08A4E9F90F43}" type="sibTrans" cxnId="{642F32CC-534B-410A-B48E-F966F52569E1}">
      <dgm:prSet/>
      <dgm:spPr/>
      <dgm:t>
        <a:bodyPr/>
        <a:lstStyle/>
        <a:p>
          <a:endParaRPr lang="ru-RU"/>
        </a:p>
      </dgm:t>
    </dgm:pt>
    <dgm:pt modelId="{FDE19D5B-CA6A-48B9-9F26-6A98D5F49690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6339D9A2-2A13-4064-ABAA-3A1F8F77AC1D}" type="parTrans" cxnId="{1FA23EAC-4E1A-444F-94D0-28383310B087}">
      <dgm:prSet/>
      <dgm:spPr/>
      <dgm:t>
        <a:bodyPr/>
        <a:lstStyle/>
        <a:p>
          <a:endParaRPr lang="ru-RU" dirty="0"/>
        </a:p>
      </dgm:t>
    </dgm:pt>
    <dgm:pt modelId="{7C711836-66DE-4BA0-92C7-133072AD3307}" type="sibTrans" cxnId="{1FA23EAC-4E1A-444F-94D0-28383310B087}">
      <dgm:prSet/>
      <dgm:spPr/>
      <dgm:t>
        <a:bodyPr/>
        <a:lstStyle/>
        <a:p>
          <a:endParaRPr lang="ru-RU"/>
        </a:p>
      </dgm:t>
    </dgm:pt>
    <dgm:pt modelId="{771A19C5-A4E3-4DCB-912C-1E5A44117EC4}">
      <dgm:prSet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19B70F6F-C68D-4FF3-9EA6-C466175BE224}" type="parTrans" cxnId="{EADE30D4-20A0-4814-8D38-7F25C4D360F7}">
      <dgm:prSet/>
      <dgm:spPr/>
      <dgm:t>
        <a:bodyPr/>
        <a:lstStyle/>
        <a:p>
          <a:endParaRPr lang="ru-RU" dirty="0"/>
        </a:p>
      </dgm:t>
    </dgm:pt>
    <dgm:pt modelId="{FA85778B-3AE8-4FB7-8641-8481A7A735BD}" type="sibTrans" cxnId="{EADE30D4-20A0-4814-8D38-7F25C4D360F7}">
      <dgm:prSet/>
      <dgm:spPr/>
      <dgm:t>
        <a:bodyPr/>
        <a:lstStyle/>
        <a:p>
          <a:endParaRPr lang="ru-RU"/>
        </a:p>
      </dgm:t>
    </dgm:pt>
    <dgm:pt modelId="{980CE410-178D-4D0E-999E-596A857C281F}">
      <dgm:prSet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9E4E79C6-4386-401A-9113-CE48CA00873A}" type="parTrans" cxnId="{778DC07F-B1C5-47D7-99DC-977B6A966CF0}">
      <dgm:prSet/>
      <dgm:spPr/>
      <dgm:t>
        <a:bodyPr/>
        <a:lstStyle/>
        <a:p>
          <a:endParaRPr lang="ru-RU" dirty="0"/>
        </a:p>
      </dgm:t>
    </dgm:pt>
    <dgm:pt modelId="{9C39747C-3942-4EA1-A136-0382A097CED9}" type="sibTrans" cxnId="{778DC07F-B1C5-47D7-99DC-977B6A966CF0}">
      <dgm:prSet/>
      <dgm:spPr/>
      <dgm:t>
        <a:bodyPr/>
        <a:lstStyle/>
        <a:p>
          <a:endParaRPr lang="ru-RU"/>
        </a:p>
      </dgm:t>
    </dgm:pt>
    <dgm:pt modelId="{DCDBA7D4-F541-4519-9A12-FE3F91184376}">
      <dgm:prSet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796C365B-DFBE-4872-8321-09EA09B620ED}" type="parTrans" cxnId="{1AB66167-ACF7-4758-9FAA-8F00B08E3D6D}">
      <dgm:prSet/>
      <dgm:spPr/>
      <dgm:t>
        <a:bodyPr/>
        <a:lstStyle/>
        <a:p>
          <a:endParaRPr lang="ru-RU" dirty="0"/>
        </a:p>
      </dgm:t>
    </dgm:pt>
    <dgm:pt modelId="{46109FA6-2219-4EFA-9E7B-0DA542961B48}" type="sibTrans" cxnId="{1AB66167-ACF7-4758-9FAA-8F00B08E3D6D}">
      <dgm:prSet/>
      <dgm:spPr/>
      <dgm:t>
        <a:bodyPr/>
        <a:lstStyle/>
        <a:p>
          <a:endParaRPr lang="ru-RU"/>
        </a:p>
      </dgm:t>
    </dgm:pt>
    <dgm:pt modelId="{17F443F1-CB8F-4F57-81E0-812DD8A3F963}">
      <dgm:prSet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53623662-9626-466C-8B59-AE816610D491}" type="parTrans" cxnId="{AF5C6119-6A43-450A-B0F0-084972D650AF}">
      <dgm:prSet/>
      <dgm:spPr/>
      <dgm:t>
        <a:bodyPr/>
        <a:lstStyle/>
        <a:p>
          <a:endParaRPr lang="ru-RU" dirty="0"/>
        </a:p>
      </dgm:t>
    </dgm:pt>
    <dgm:pt modelId="{956F4563-48C5-4A1A-88F9-B13B8A4D3FF6}" type="sibTrans" cxnId="{AF5C6119-6A43-450A-B0F0-084972D650AF}">
      <dgm:prSet/>
      <dgm:spPr/>
      <dgm:t>
        <a:bodyPr/>
        <a:lstStyle/>
        <a:p>
          <a:endParaRPr lang="ru-RU"/>
        </a:p>
      </dgm:t>
    </dgm:pt>
    <dgm:pt modelId="{E59269E5-8966-4FCC-ADD0-2BA385E48655}">
      <dgm:prSet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94022F7D-7DE5-4C79-993F-1C2050452AAA}" type="parTrans" cxnId="{72143CC9-D08C-42DF-9ABC-5DD18AE7E499}">
      <dgm:prSet/>
      <dgm:spPr/>
      <dgm:t>
        <a:bodyPr/>
        <a:lstStyle/>
        <a:p>
          <a:endParaRPr lang="ru-RU" dirty="0"/>
        </a:p>
      </dgm:t>
    </dgm:pt>
    <dgm:pt modelId="{F2B16259-6F39-4D7A-BB25-4C2D5C2D15EF}" type="sibTrans" cxnId="{72143CC9-D08C-42DF-9ABC-5DD18AE7E499}">
      <dgm:prSet/>
      <dgm:spPr/>
      <dgm:t>
        <a:bodyPr/>
        <a:lstStyle/>
        <a:p>
          <a:endParaRPr lang="ru-RU"/>
        </a:p>
      </dgm:t>
    </dgm:pt>
    <dgm:pt modelId="{00E63278-DE4C-436D-A703-FEED0199DCFA}" type="pres">
      <dgm:prSet presAssocID="{F2A3324A-81F5-4775-90A4-261E51C8DF8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EF247DD-DB54-4CBF-8053-C3146582496C}" type="pres">
      <dgm:prSet presAssocID="{3C812F3B-0586-426D-AACA-9C1A4FAC29B8}" presName="hierRoot1" presStyleCnt="0"/>
      <dgm:spPr/>
    </dgm:pt>
    <dgm:pt modelId="{FFB9C749-2031-4133-8743-055FBAFD3C5A}" type="pres">
      <dgm:prSet presAssocID="{3C812F3B-0586-426D-AACA-9C1A4FAC29B8}" presName="composite" presStyleCnt="0"/>
      <dgm:spPr/>
    </dgm:pt>
    <dgm:pt modelId="{6D705C82-BD4E-44B6-8331-CBA65825278F}" type="pres">
      <dgm:prSet presAssocID="{3C812F3B-0586-426D-AACA-9C1A4FAC29B8}" presName="background" presStyleLbl="node0" presStyleIdx="0" presStyleCnt="1"/>
      <dgm:spPr/>
    </dgm:pt>
    <dgm:pt modelId="{2111A7F6-1F78-483D-A959-1388E74EEF29}" type="pres">
      <dgm:prSet presAssocID="{3C812F3B-0586-426D-AACA-9C1A4FAC29B8}" presName="text" presStyleLbl="fgAcc0" presStyleIdx="0" presStyleCnt="1" custScaleX="516152" custScaleY="116353" custLinFactX="-45300" custLinFactNeighborX="-100000" custLinFactNeighborY="-977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B56B43-3F93-4619-B79E-B767ABFC6119}" type="pres">
      <dgm:prSet presAssocID="{3C812F3B-0586-426D-AACA-9C1A4FAC29B8}" presName="hierChild2" presStyleCnt="0"/>
      <dgm:spPr/>
    </dgm:pt>
    <dgm:pt modelId="{20074708-68FD-4CF2-9CC6-3AA7154B786D}" type="pres">
      <dgm:prSet presAssocID="{8BF9E19A-B043-4F1D-B86A-3D38B87693B0}" presName="Name10" presStyleLbl="parChTrans1D2" presStyleIdx="0" presStyleCnt="4"/>
      <dgm:spPr/>
      <dgm:t>
        <a:bodyPr/>
        <a:lstStyle/>
        <a:p>
          <a:endParaRPr lang="ru-RU"/>
        </a:p>
      </dgm:t>
    </dgm:pt>
    <dgm:pt modelId="{249D85F4-41BF-466C-B9F7-8E853F32852F}" type="pres">
      <dgm:prSet presAssocID="{BA1BC19B-BDEE-498C-9DD1-6FB960C38DF7}" presName="hierRoot2" presStyleCnt="0"/>
      <dgm:spPr/>
    </dgm:pt>
    <dgm:pt modelId="{8BF00FA7-D4F7-44D7-9CD6-D5E7A375C5D4}" type="pres">
      <dgm:prSet presAssocID="{BA1BC19B-BDEE-498C-9DD1-6FB960C38DF7}" presName="composite2" presStyleCnt="0"/>
      <dgm:spPr/>
    </dgm:pt>
    <dgm:pt modelId="{FEBA35FE-7AA6-4254-9B9A-80CB5C253C3B}" type="pres">
      <dgm:prSet presAssocID="{BA1BC19B-BDEE-498C-9DD1-6FB960C38DF7}" presName="background2" presStyleLbl="node2" presStyleIdx="0" presStyleCnt="4"/>
      <dgm:spPr/>
    </dgm:pt>
    <dgm:pt modelId="{D54684B8-4336-45AA-A4D1-1494F0295795}" type="pres">
      <dgm:prSet presAssocID="{BA1BC19B-BDEE-498C-9DD1-6FB960C38DF7}" presName="text2" presStyleLbl="fgAcc2" presStyleIdx="0" presStyleCnt="4" custScaleX="175524" custScaleY="104436" custLinFactX="-71495" custLinFactNeighborX="-100000" custLinFactNeighborY="-53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91E88E-B6ED-4853-AA4B-74D27233B7CB}" type="pres">
      <dgm:prSet presAssocID="{BA1BC19B-BDEE-498C-9DD1-6FB960C38DF7}" presName="hierChild3" presStyleCnt="0"/>
      <dgm:spPr/>
    </dgm:pt>
    <dgm:pt modelId="{9FC8F396-2A05-4D4D-A913-F74D9CDC09D9}" type="pres">
      <dgm:prSet presAssocID="{EE0B789A-15C2-4F3A-95F0-4EC235BB43E2}" presName="Name17" presStyleLbl="parChTrans1D3" presStyleIdx="0" presStyleCnt="5"/>
      <dgm:spPr/>
      <dgm:t>
        <a:bodyPr/>
        <a:lstStyle/>
        <a:p>
          <a:endParaRPr lang="ru-RU"/>
        </a:p>
      </dgm:t>
    </dgm:pt>
    <dgm:pt modelId="{300BEF1A-82BF-4A89-B3CB-598EFB961B1B}" type="pres">
      <dgm:prSet presAssocID="{6AD107BC-6C2B-421C-A2F3-EC84C966D269}" presName="hierRoot3" presStyleCnt="0"/>
      <dgm:spPr/>
    </dgm:pt>
    <dgm:pt modelId="{082056D0-7B03-4E4C-9FEA-9783394D4851}" type="pres">
      <dgm:prSet presAssocID="{6AD107BC-6C2B-421C-A2F3-EC84C966D269}" presName="composite3" presStyleCnt="0"/>
      <dgm:spPr/>
    </dgm:pt>
    <dgm:pt modelId="{F24D6B25-0FBC-4FE8-BC85-B0B44F64F3CB}" type="pres">
      <dgm:prSet presAssocID="{6AD107BC-6C2B-421C-A2F3-EC84C966D269}" presName="background3" presStyleLbl="node3" presStyleIdx="0" presStyleCnt="5"/>
      <dgm:spPr/>
    </dgm:pt>
    <dgm:pt modelId="{D72B537A-5B96-4BA0-805A-C4DF065D7312}" type="pres">
      <dgm:prSet presAssocID="{6AD107BC-6C2B-421C-A2F3-EC84C966D269}" presName="text3" presStyleLbl="fgAcc3" presStyleIdx="0" presStyleCnt="5" custScaleX="84697" custScaleY="439813" custLinFactNeighborY="34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AAB86E-5770-48F6-862E-7314AA192C03}" type="pres">
      <dgm:prSet presAssocID="{6AD107BC-6C2B-421C-A2F3-EC84C966D269}" presName="hierChild4" presStyleCnt="0"/>
      <dgm:spPr/>
    </dgm:pt>
    <dgm:pt modelId="{CD022A24-1D4F-4844-AFB8-96834F4B3B4C}" type="pres">
      <dgm:prSet presAssocID="{23C1C142-275E-4A55-A645-367BD25576E2}" presName="Name17" presStyleLbl="parChTrans1D3" presStyleIdx="1" presStyleCnt="5"/>
      <dgm:spPr/>
      <dgm:t>
        <a:bodyPr/>
        <a:lstStyle/>
        <a:p>
          <a:endParaRPr lang="ru-RU"/>
        </a:p>
      </dgm:t>
    </dgm:pt>
    <dgm:pt modelId="{29D62E30-330B-49CD-807F-99C03CA3EA5A}" type="pres">
      <dgm:prSet presAssocID="{78581D54-378D-4014-BC6C-91FDE32F1E9D}" presName="hierRoot3" presStyleCnt="0"/>
      <dgm:spPr/>
    </dgm:pt>
    <dgm:pt modelId="{C974D177-CC96-4C2B-89FD-A8727BAEA76A}" type="pres">
      <dgm:prSet presAssocID="{78581D54-378D-4014-BC6C-91FDE32F1E9D}" presName="composite3" presStyleCnt="0"/>
      <dgm:spPr/>
    </dgm:pt>
    <dgm:pt modelId="{1CE877C3-843C-4D80-8720-7AC98B2832A8}" type="pres">
      <dgm:prSet presAssocID="{78581D54-378D-4014-BC6C-91FDE32F1E9D}" presName="background3" presStyleLbl="node3" presStyleIdx="1" presStyleCnt="5"/>
      <dgm:spPr/>
    </dgm:pt>
    <dgm:pt modelId="{3B01F682-0E03-4129-81E0-61FC82BB0374}" type="pres">
      <dgm:prSet presAssocID="{78581D54-378D-4014-BC6C-91FDE32F1E9D}" presName="text3" presStyleLbl="fgAcc3" presStyleIdx="1" presStyleCnt="5" custScaleX="96696" custScaleY="439814" custLinFactNeighborY="37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D7CE17-06C7-4E37-BF07-31A897BA917C}" type="pres">
      <dgm:prSet presAssocID="{78581D54-378D-4014-BC6C-91FDE32F1E9D}" presName="hierChild4" presStyleCnt="0"/>
      <dgm:spPr/>
    </dgm:pt>
    <dgm:pt modelId="{0DF3AC95-E7C7-4A03-8C37-BC977D595D0B}" type="pres">
      <dgm:prSet presAssocID="{9E4E79C6-4386-401A-9113-CE48CA00873A}" presName="Name17" presStyleLbl="parChTrans1D3" presStyleIdx="2" presStyleCnt="5"/>
      <dgm:spPr/>
      <dgm:t>
        <a:bodyPr/>
        <a:lstStyle/>
        <a:p>
          <a:endParaRPr lang="ru-RU"/>
        </a:p>
      </dgm:t>
    </dgm:pt>
    <dgm:pt modelId="{E5E47D15-FB01-45AC-9D3F-AD493E506820}" type="pres">
      <dgm:prSet presAssocID="{980CE410-178D-4D0E-999E-596A857C281F}" presName="hierRoot3" presStyleCnt="0"/>
      <dgm:spPr/>
    </dgm:pt>
    <dgm:pt modelId="{6498AEDB-1E92-4172-AC02-0D5B4FA04EE0}" type="pres">
      <dgm:prSet presAssocID="{980CE410-178D-4D0E-999E-596A857C281F}" presName="composite3" presStyleCnt="0"/>
      <dgm:spPr/>
    </dgm:pt>
    <dgm:pt modelId="{4D51F322-D0CB-485D-B96F-38EE6B3F7BBB}" type="pres">
      <dgm:prSet presAssocID="{980CE410-178D-4D0E-999E-596A857C281F}" presName="background3" presStyleLbl="node3" presStyleIdx="2" presStyleCnt="5"/>
      <dgm:spPr/>
    </dgm:pt>
    <dgm:pt modelId="{D5D3A822-04F9-4EE5-9173-905516C7B283}" type="pres">
      <dgm:prSet presAssocID="{980CE410-178D-4D0E-999E-596A857C281F}" presName="text3" presStyleLbl="fgAcc3" presStyleIdx="2" presStyleCnt="5" custScaleY="446547" custLinFactNeighborY="377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DE1EAB-B4D1-4EB2-93C4-AC763ED97508}" type="pres">
      <dgm:prSet presAssocID="{980CE410-178D-4D0E-999E-596A857C281F}" presName="hierChild4" presStyleCnt="0"/>
      <dgm:spPr/>
    </dgm:pt>
    <dgm:pt modelId="{3411E064-9A95-490F-A293-DCE495631879}" type="pres">
      <dgm:prSet presAssocID="{796C365B-DFBE-4872-8321-09EA09B620ED}" presName="Name17" presStyleLbl="parChTrans1D3" presStyleIdx="3" presStyleCnt="5"/>
      <dgm:spPr/>
      <dgm:t>
        <a:bodyPr/>
        <a:lstStyle/>
        <a:p>
          <a:endParaRPr lang="ru-RU"/>
        </a:p>
      </dgm:t>
    </dgm:pt>
    <dgm:pt modelId="{5B5C96C0-C78D-4093-83CC-E4A5704C4D04}" type="pres">
      <dgm:prSet presAssocID="{DCDBA7D4-F541-4519-9A12-FE3F91184376}" presName="hierRoot3" presStyleCnt="0"/>
      <dgm:spPr/>
    </dgm:pt>
    <dgm:pt modelId="{5DA82CF7-EE6C-4268-8FBA-71B286E7DF54}" type="pres">
      <dgm:prSet presAssocID="{DCDBA7D4-F541-4519-9A12-FE3F91184376}" presName="composite3" presStyleCnt="0"/>
      <dgm:spPr/>
    </dgm:pt>
    <dgm:pt modelId="{86BE6893-DC47-4E2D-A816-BA9F68F8457B}" type="pres">
      <dgm:prSet presAssocID="{DCDBA7D4-F541-4519-9A12-FE3F91184376}" presName="background3" presStyleLbl="node3" presStyleIdx="3" presStyleCnt="5"/>
      <dgm:spPr/>
    </dgm:pt>
    <dgm:pt modelId="{61CD23EB-E761-430C-881C-D063F21AC9BE}" type="pres">
      <dgm:prSet presAssocID="{DCDBA7D4-F541-4519-9A12-FE3F91184376}" presName="text3" presStyleLbl="fgAcc3" presStyleIdx="3" presStyleCnt="5" custScaleY="439814" custLinFactNeighborY="37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7204EF-13D9-40C8-911C-165D887A97B7}" type="pres">
      <dgm:prSet presAssocID="{DCDBA7D4-F541-4519-9A12-FE3F91184376}" presName="hierChild4" presStyleCnt="0"/>
      <dgm:spPr/>
    </dgm:pt>
    <dgm:pt modelId="{45B23FAB-55B0-498F-B3E2-787E0273E650}" type="pres">
      <dgm:prSet presAssocID="{53623662-9626-466C-8B59-AE816610D491}" presName="Name17" presStyleLbl="parChTrans1D3" presStyleIdx="4" presStyleCnt="5"/>
      <dgm:spPr/>
      <dgm:t>
        <a:bodyPr/>
        <a:lstStyle/>
        <a:p>
          <a:endParaRPr lang="ru-RU"/>
        </a:p>
      </dgm:t>
    </dgm:pt>
    <dgm:pt modelId="{EBE743B1-43BD-40BE-91EF-A2DCBAF5B940}" type="pres">
      <dgm:prSet presAssocID="{17F443F1-CB8F-4F57-81E0-812DD8A3F963}" presName="hierRoot3" presStyleCnt="0"/>
      <dgm:spPr/>
    </dgm:pt>
    <dgm:pt modelId="{3602BA84-28ED-45C2-A51E-550362FDDDEE}" type="pres">
      <dgm:prSet presAssocID="{17F443F1-CB8F-4F57-81E0-812DD8A3F963}" presName="composite3" presStyleCnt="0"/>
      <dgm:spPr/>
    </dgm:pt>
    <dgm:pt modelId="{430F9F5F-CB0B-4D0F-8AC8-ACA67CA80F6E}" type="pres">
      <dgm:prSet presAssocID="{17F443F1-CB8F-4F57-81E0-812DD8A3F963}" presName="background3" presStyleLbl="node3" presStyleIdx="4" presStyleCnt="5"/>
      <dgm:spPr/>
    </dgm:pt>
    <dgm:pt modelId="{253782C4-E722-4C0B-8392-7E0658C3D06A}" type="pres">
      <dgm:prSet presAssocID="{17F443F1-CB8F-4F57-81E0-812DD8A3F963}" presName="text3" presStyleLbl="fgAcc3" presStyleIdx="4" presStyleCnt="5" custScaleY="439814" custLinFactNeighborY="371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119D7D-0EC2-4B5B-946F-226ABE06F15F}" type="pres">
      <dgm:prSet presAssocID="{17F443F1-CB8F-4F57-81E0-812DD8A3F963}" presName="hierChild4" presStyleCnt="0"/>
      <dgm:spPr/>
    </dgm:pt>
    <dgm:pt modelId="{0815D95E-517B-4EC8-97CB-1D91A7F81A60}" type="pres">
      <dgm:prSet presAssocID="{94022F7D-7DE5-4C79-993F-1C2050452AAA}" presName="Name10" presStyleLbl="parChTrans1D2" presStyleIdx="1" presStyleCnt="4"/>
      <dgm:spPr/>
      <dgm:t>
        <a:bodyPr/>
        <a:lstStyle/>
        <a:p>
          <a:endParaRPr lang="ru-RU"/>
        </a:p>
      </dgm:t>
    </dgm:pt>
    <dgm:pt modelId="{1DF6B72B-0BC9-49F9-A75C-AC346A623A72}" type="pres">
      <dgm:prSet presAssocID="{E59269E5-8966-4FCC-ADD0-2BA385E48655}" presName="hierRoot2" presStyleCnt="0"/>
      <dgm:spPr/>
    </dgm:pt>
    <dgm:pt modelId="{7CAFFA58-66DF-4640-BBBA-819BC6B74EF3}" type="pres">
      <dgm:prSet presAssocID="{E59269E5-8966-4FCC-ADD0-2BA385E48655}" presName="composite2" presStyleCnt="0"/>
      <dgm:spPr/>
    </dgm:pt>
    <dgm:pt modelId="{A41DB576-A238-4B5B-A2C1-BA8EADE114E5}" type="pres">
      <dgm:prSet presAssocID="{E59269E5-8966-4FCC-ADD0-2BA385E48655}" presName="background2" presStyleLbl="node2" presStyleIdx="1" presStyleCnt="4"/>
      <dgm:spPr/>
    </dgm:pt>
    <dgm:pt modelId="{4E42D5DA-5DA3-4339-9A5C-2BF3009476E5}" type="pres">
      <dgm:prSet presAssocID="{E59269E5-8966-4FCC-ADD0-2BA385E48655}" presName="text2" presStyleLbl="fgAcc2" presStyleIdx="1" presStyleCnt="4" custScaleX="203596" custLinFactNeighborX="-88051" custLinFactNeighborY="-18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B60996-D575-49E7-9112-5C46ABD76B02}" type="pres">
      <dgm:prSet presAssocID="{E59269E5-8966-4FCC-ADD0-2BA385E48655}" presName="hierChild3" presStyleCnt="0"/>
      <dgm:spPr/>
    </dgm:pt>
    <dgm:pt modelId="{A8F03AE5-0605-49F2-84CD-1C0600EEBDEC}" type="pres">
      <dgm:prSet presAssocID="{6339D9A2-2A13-4064-ABAA-3A1F8F77AC1D}" presName="Name10" presStyleLbl="parChTrans1D2" presStyleIdx="2" presStyleCnt="4"/>
      <dgm:spPr/>
      <dgm:t>
        <a:bodyPr/>
        <a:lstStyle/>
        <a:p>
          <a:endParaRPr lang="ru-RU"/>
        </a:p>
      </dgm:t>
    </dgm:pt>
    <dgm:pt modelId="{28C39FB3-9294-4CF8-B406-28D4F1F7720D}" type="pres">
      <dgm:prSet presAssocID="{FDE19D5B-CA6A-48B9-9F26-6A98D5F49690}" presName="hierRoot2" presStyleCnt="0"/>
      <dgm:spPr/>
    </dgm:pt>
    <dgm:pt modelId="{DBC5DF39-B18C-4F39-B995-7D8E2C2EC18A}" type="pres">
      <dgm:prSet presAssocID="{FDE19D5B-CA6A-48B9-9F26-6A98D5F49690}" presName="composite2" presStyleCnt="0"/>
      <dgm:spPr/>
    </dgm:pt>
    <dgm:pt modelId="{674544A4-B754-4E39-A839-A7BF4DAED7DD}" type="pres">
      <dgm:prSet presAssocID="{FDE19D5B-CA6A-48B9-9F26-6A98D5F49690}" presName="background2" presStyleLbl="node2" presStyleIdx="2" presStyleCnt="4"/>
      <dgm:spPr/>
    </dgm:pt>
    <dgm:pt modelId="{7E8D750E-FB73-4A7C-A62D-D56D08EE9847}" type="pres">
      <dgm:prSet presAssocID="{FDE19D5B-CA6A-48B9-9F26-6A98D5F49690}" presName="text2" presStyleLbl="fgAcc2" presStyleIdx="2" presStyleCnt="4" custScaleX="209473" custScaleY="90748" custLinFactNeighborX="-58297" custLinFactNeighborY="-30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F61710-D180-48B4-AEE4-90A43BD318DB}" type="pres">
      <dgm:prSet presAssocID="{FDE19D5B-CA6A-48B9-9F26-6A98D5F49690}" presName="hierChild3" presStyleCnt="0"/>
      <dgm:spPr/>
    </dgm:pt>
    <dgm:pt modelId="{2F50AAE8-5F39-4FBE-9343-B5AE4164CA81}" type="pres">
      <dgm:prSet presAssocID="{19B70F6F-C68D-4FF3-9EA6-C466175BE224}" presName="Name10" presStyleLbl="parChTrans1D2" presStyleIdx="3" presStyleCnt="4"/>
      <dgm:spPr/>
      <dgm:t>
        <a:bodyPr/>
        <a:lstStyle/>
        <a:p>
          <a:endParaRPr lang="ru-RU"/>
        </a:p>
      </dgm:t>
    </dgm:pt>
    <dgm:pt modelId="{35744E9D-6C48-44EA-A152-C1ECDADC60DA}" type="pres">
      <dgm:prSet presAssocID="{771A19C5-A4E3-4DCB-912C-1E5A44117EC4}" presName="hierRoot2" presStyleCnt="0"/>
      <dgm:spPr/>
    </dgm:pt>
    <dgm:pt modelId="{EF13C232-108D-46B3-974C-64C6CA9B4CB0}" type="pres">
      <dgm:prSet presAssocID="{771A19C5-A4E3-4DCB-912C-1E5A44117EC4}" presName="composite2" presStyleCnt="0"/>
      <dgm:spPr/>
    </dgm:pt>
    <dgm:pt modelId="{426AA90D-BFD0-4E02-9A88-0F998F9909D3}" type="pres">
      <dgm:prSet presAssocID="{771A19C5-A4E3-4DCB-912C-1E5A44117EC4}" presName="background2" presStyleLbl="node2" presStyleIdx="3" presStyleCnt="4"/>
      <dgm:spPr/>
    </dgm:pt>
    <dgm:pt modelId="{989F0B28-DFA2-470B-87E0-012FD41AD08E}" type="pres">
      <dgm:prSet presAssocID="{771A19C5-A4E3-4DCB-912C-1E5A44117EC4}" presName="text2" presStyleLbl="fgAcc2" presStyleIdx="3" presStyleCnt="4" custScaleX="187007" custLinFactNeighborX="-57685" custLinFactNeighborY="-30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3F84E11-1181-4A19-8DDD-5A6B44203D6C}" type="pres">
      <dgm:prSet presAssocID="{771A19C5-A4E3-4DCB-912C-1E5A44117EC4}" presName="hierChild3" presStyleCnt="0"/>
      <dgm:spPr/>
    </dgm:pt>
  </dgm:ptLst>
  <dgm:cxnLst>
    <dgm:cxn modelId="{65776066-1BB9-42DB-A6F2-BD6FB25E0BCF}" type="presOf" srcId="{3C812F3B-0586-426D-AACA-9C1A4FAC29B8}" destId="{2111A7F6-1F78-483D-A959-1388E74EEF29}" srcOrd="0" destOrd="0" presId="urn:microsoft.com/office/officeart/2005/8/layout/hierarchy1"/>
    <dgm:cxn modelId="{485D2185-08BE-4CA7-ABD4-1990E68DFA94}" srcId="{BA1BC19B-BDEE-498C-9DD1-6FB960C38DF7}" destId="{6AD107BC-6C2B-421C-A2F3-EC84C966D269}" srcOrd="0" destOrd="0" parTransId="{EE0B789A-15C2-4F3A-95F0-4EC235BB43E2}" sibTransId="{66EC446E-B944-40DF-9500-4C19FCDF9937}"/>
    <dgm:cxn modelId="{199AE1A7-7D56-40FD-9EA7-9598EF7C40A7}" type="presOf" srcId="{23C1C142-275E-4A55-A645-367BD25576E2}" destId="{CD022A24-1D4F-4844-AFB8-96834F4B3B4C}" srcOrd="0" destOrd="0" presId="urn:microsoft.com/office/officeart/2005/8/layout/hierarchy1"/>
    <dgm:cxn modelId="{F48D1E28-0C8C-4C1A-B1A0-F5643F5E8605}" type="presOf" srcId="{E59269E5-8966-4FCC-ADD0-2BA385E48655}" destId="{4E42D5DA-5DA3-4339-9A5C-2BF3009476E5}" srcOrd="0" destOrd="0" presId="urn:microsoft.com/office/officeart/2005/8/layout/hierarchy1"/>
    <dgm:cxn modelId="{778DC07F-B1C5-47D7-99DC-977B6A966CF0}" srcId="{BA1BC19B-BDEE-498C-9DD1-6FB960C38DF7}" destId="{980CE410-178D-4D0E-999E-596A857C281F}" srcOrd="2" destOrd="0" parTransId="{9E4E79C6-4386-401A-9113-CE48CA00873A}" sibTransId="{9C39747C-3942-4EA1-A136-0382A097CED9}"/>
    <dgm:cxn modelId="{72143CC9-D08C-42DF-9ABC-5DD18AE7E499}" srcId="{3C812F3B-0586-426D-AACA-9C1A4FAC29B8}" destId="{E59269E5-8966-4FCC-ADD0-2BA385E48655}" srcOrd="1" destOrd="0" parTransId="{94022F7D-7DE5-4C79-993F-1C2050452AAA}" sibTransId="{F2B16259-6F39-4D7A-BB25-4C2D5C2D15EF}"/>
    <dgm:cxn modelId="{5B9EB553-4FF2-4088-968F-9378DF4143D1}" srcId="{F2A3324A-81F5-4775-90A4-261E51C8DF8C}" destId="{3C812F3B-0586-426D-AACA-9C1A4FAC29B8}" srcOrd="0" destOrd="0" parTransId="{0F682D2E-6072-4B33-93B8-726D5FF49746}" sibTransId="{95A8E962-AA09-4DDB-8F87-9C16F7D9F317}"/>
    <dgm:cxn modelId="{9632296C-386E-40B9-A27D-E3C62CAF83B0}" type="presOf" srcId="{771A19C5-A4E3-4DCB-912C-1E5A44117EC4}" destId="{989F0B28-DFA2-470B-87E0-012FD41AD08E}" srcOrd="0" destOrd="0" presId="urn:microsoft.com/office/officeart/2005/8/layout/hierarchy1"/>
    <dgm:cxn modelId="{F28CC658-0CFD-4293-B4E0-E44DE11F67D8}" type="presOf" srcId="{DCDBA7D4-F541-4519-9A12-FE3F91184376}" destId="{61CD23EB-E761-430C-881C-D063F21AC9BE}" srcOrd="0" destOrd="0" presId="urn:microsoft.com/office/officeart/2005/8/layout/hierarchy1"/>
    <dgm:cxn modelId="{82245EF7-34BF-4892-817E-903D997F3C8E}" type="presOf" srcId="{796C365B-DFBE-4872-8321-09EA09B620ED}" destId="{3411E064-9A95-490F-A293-DCE495631879}" srcOrd="0" destOrd="0" presId="urn:microsoft.com/office/officeart/2005/8/layout/hierarchy1"/>
    <dgm:cxn modelId="{1AB66167-ACF7-4758-9FAA-8F00B08E3D6D}" srcId="{BA1BC19B-BDEE-498C-9DD1-6FB960C38DF7}" destId="{DCDBA7D4-F541-4519-9A12-FE3F91184376}" srcOrd="3" destOrd="0" parTransId="{796C365B-DFBE-4872-8321-09EA09B620ED}" sibTransId="{46109FA6-2219-4EFA-9E7B-0DA542961B48}"/>
    <dgm:cxn modelId="{E72E13FE-6CBE-43B8-A57E-8B6D6DACCDC2}" type="presOf" srcId="{94022F7D-7DE5-4C79-993F-1C2050452AAA}" destId="{0815D95E-517B-4EC8-97CB-1D91A7F81A60}" srcOrd="0" destOrd="0" presId="urn:microsoft.com/office/officeart/2005/8/layout/hierarchy1"/>
    <dgm:cxn modelId="{8BABA3D1-CE34-47CC-B458-7442903342DB}" type="presOf" srcId="{EE0B789A-15C2-4F3A-95F0-4EC235BB43E2}" destId="{9FC8F396-2A05-4D4D-A913-F74D9CDC09D9}" srcOrd="0" destOrd="0" presId="urn:microsoft.com/office/officeart/2005/8/layout/hierarchy1"/>
    <dgm:cxn modelId="{745DFA7D-A56D-463C-AFC0-5843DB6C9613}" type="presOf" srcId="{9E4E79C6-4386-401A-9113-CE48CA00873A}" destId="{0DF3AC95-E7C7-4A03-8C37-BC977D595D0B}" srcOrd="0" destOrd="0" presId="urn:microsoft.com/office/officeart/2005/8/layout/hierarchy1"/>
    <dgm:cxn modelId="{1FA23EAC-4E1A-444F-94D0-28383310B087}" srcId="{3C812F3B-0586-426D-AACA-9C1A4FAC29B8}" destId="{FDE19D5B-CA6A-48B9-9F26-6A98D5F49690}" srcOrd="2" destOrd="0" parTransId="{6339D9A2-2A13-4064-ABAA-3A1F8F77AC1D}" sibTransId="{7C711836-66DE-4BA0-92C7-133072AD3307}"/>
    <dgm:cxn modelId="{4173E2E2-F39C-495C-83D6-352753D8397B}" type="presOf" srcId="{6AD107BC-6C2B-421C-A2F3-EC84C966D269}" destId="{D72B537A-5B96-4BA0-805A-C4DF065D7312}" srcOrd="0" destOrd="0" presId="urn:microsoft.com/office/officeart/2005/8/layout/hierarchy1"/>
    <dgm:cxn modelId="{95F03D44-BB6C-468F-9A72-D7AE8E039840}" srcId="{3C812F3B-0586-426D-AACA-9C1A4FAC29B8}" destId="{BA1BC19B-BDEE-498C-9DD1-6FB960C38DF7}" srcOrd="0" destOrd="0" parTransId="{8BF9E19A-B043-4F1D-B86A-3D38B87693B0}" sibTransId="{05765685-1528-4E5B-8170-1B6AA4C44638}"/>
    <dgm:cxn modelId="{642F32CC-534B-410A-B48E-F966F52569E1}" srcId="{BA1BC19B-BDEE-498C-9DD1-6FB960C38DF7}" destId="{78581D54-378D-4014-BC6C-91FDE32F1E9D}" srcOrd="1" destOrd="0" parTransId="{23C1C142-275E-4A55-A645-367BD25576E2}" sibTransId="{7B7ED36A-BB32-4C83-B31C-08A4E9F90F43}"/>
    <dgm:cxn modelId="{03B96122-22ED-42A2-B76F-867227962648}" type="presOf" srcId="{53623662-9626-466C-8B59-AE816610D491}" destId="{45B23FAB-55B0-498F-B3E2-787E0273E650}" srcOrd="0" destOrd="0" presId="urn:microsoft.com/office/officeart/2005/8/layout/hierarchy1"/>
    <dgm:cxn modelId="{BBD01BD2-7C3A-419A-8857-3B27B2DCFD00}" type="presOf" srcId="{17F443F1-CB8F-4F57-81E0-812DD8A3F963}" destId="{253782C4-E722-4C0B-8392-7E0658C3D06A}" srcOrd="0" destOrd="0" presId="urn:microsoft.com/office/officeart/2005/8/layout/hierarchy1"/>
    <dgm:cxn modelId="{815DC2E9-2A98-4C46-B7A5-95F1A6C66E92}" type="presOf" srcId="{980CE410-178D-4D0E-999E-596A857C281F}" destId="{D5D3A822-04F9-4EE5-9173-905516C7B283}" srcOrd="0" destOrd="0" presId="urn:microsoft.com/office/officeart/2005/8/layout/hierarchy1"/>
    <dgm:cxn modelId="{361A8FAC-44BB-40F3-9E56-4054DA93A167}" type="presOf" srcId="{8BF9E19A-B043-4F1D-B86A-3D38B87693B0}" destId="{20074708-68FD-4CF2-9CC6-3AA7154B786D}" srcOrd="0" destOrd="0" presId="urn:microsoft.com/office/officeart/2005/8/layout/hierarchy1"/>
    <dgm:cxn modelId="{9CDF5F5F-626E-4DA9-A760-34B67F338B27}" type="presOf" srcId="{78581D54-378D-4014-BC6C-91FDE32F1E9D}" destId="{3B01F682-0E03-4129-81E0-61FC82BB0374}" srcOrd="0" destOrd="0" presId="urn:microsoft.com/office/officeart/2005/8/layout/hierarchy1"/>
    <dgm:cxn modelId="{39C7C0ED-E2FB-439E-B082-CCE3293CE341}" type="presOf" srcId="{FDE19D5B-CA6A-48B9-9F26-6A98D5F49690}" destId="{7E8D750E-FB73-4A7C-A62D-D56D08EE9847}" srcOrd="0" destOrd="0" presId="urn:microsoft.com/office/officeart/2005/8/layout/hierarchy1"/>
    <dgm:cxn modelId="{F3980E9E-445C-44CB-83EF-7FE303C3F3E2}" type="presOf" srcId="{BA1BC19B-BDEE-498C-9DD1-6FB960C38DF7}" destId="{D54684B8-4336-45AA-A4D1-1494F0295795}" srcOrd="0" destOrd="0" presId="urn:microsoft.com/office/officeart/2005/8/layout/hierarchy1"/>
    <dgm:cxn modelId="{A9A87E7F-FB03-4470-9D00-22B3666ED491}" type="presOf" srcId="{F2A3324A-81F5-4775-90A4-261E51C8DF8C}" destId="{00E63278-DE4C-436D-A703-FEED0199DCFA}" srcOrd="0" destOrd="0" presId="urn:microsoft.com/office/officeart/2005/8/layout/hierarchy1"/>
    <dgm:cxn modelId="{6DE2119C-A28A-4385-8694-229449E86269}" type="presOf" srcId="{6339D9A2-2A13-4064-ABAA-3A1F8F77AC1D}" destId="{A8F03AE5-0605-49F2-84CD-1C0600EEBDEC}" srcOrd="0" destOrd="0" presId="urn:microsoft.com/office/officeart/2005/8/layout/hierarchy1"/>
    <dgm:cxn modelId="{20F8C3AC-546E-4AE9-BFD8-2C30845A5664}" type="presOf" srcId="{19B70F6F-C68D-4FF3-9EA6-C466175BE224}" destId="{2F50AAE8-5F39-4FBE-9343-B5AE4164CA81}" srcOrd="0" destOrd="0" presId="urn:microsoft.com/office/officeart/2005/8/layout/hierarchy1"/>
    <dgm:cxn modelId="{EADE30D4-20A0-4814-8D38-7F25C4D360F7}" srcId="{3C812F3B-0586-426D-AACA-9C1A4FAC29B8}" destId="{771A19C5-A4E3-4DCB-912C-1E5A44117EC4}" srcOrd="3" destOrd="0" parTransId="{19B70F6F-C68D-4FF3-9EA6-C466175BE224}" sibTransId="{FA85778B-3AE8-4FB7-8641-8481A7A735BD}"/>
    <dgm:cxn modelId="{AF5C6119-6A43-450A-B0F0-084972D650AF}" srcId="{BA1BC19B-BDEE-498C-9DD1-6FB960C38DF7}" destId="{17F443F1-CB8F-4F57-81E0-812DD8A3F963}" srcOrd="4" destOrd="0" parTransId="{53623662-9626-466C-8B59-AE816610D491}" sibTransId="{956F4563-48C5-4A1A-88F9-B13B8A4D3FF6}"/>
    <dgm:cxn modelId="{D7BAB5B7-2213-47FE-A343-4CEB6EFC672C}" type="presParOf" srcId="{00E63278-DE4C-436D-A703-FEED0199DCFA}" destId="{DEF247DD-DB54-4CBF-8053-C3146582496C}" srcOrd="0" destOrd="0" presId="urn:microsoft.com/office/officeart/2005/8/layout/hierarchy1"/>
    <dgm:cxn modelId="{C2DDB9D2-5304-4000-8E09-E9DB69EB283B}" type="presParOf" srcId="{DEF247DD-DB54-4CBF-8053-C3146582496C}" destId="{FFB9C749-2031-4133-8743-055FBAFD3C5A}" srcOrd="0" destOrd="0" presId="urn:microsoft.com/office/officeart/2005/8/layout/hierarchy1"/>
    <dgm:cxn modelId="{C4CFFB87-2234-474C-B8E7-B07835F1DD08}" type="presParOf" srcId="{FFB9C749-2031-4133-8743-055FBAFD3C5A}" destId="{6D705C82-BD4E-44B6-8331-CBA65825278F}" srcOrd="0" destOrd="0" presId="urn:microsoft.com/office/officeart/2005/8/layout/hierarchy1"/>
    <dgm:cxn modelId="{C36B228F-29F3-4C3C-9C61-CBBC441A5E69}" type="presParOf" srcId="{FFB9C749-2031-4133-8743-055FBAFD3C5A}" destId="{2111A7F6-1F78-483D-A959-1388E74EEF29}" srcOrd="1" destOrd="0" presId="urn:microsoft.com/office/officeart/2005/8/layout/hierarchy1"/>
    <dgm:cxn modelId="{C2C20E50-14B3-4F5E-B877-8088F7E549B8}" type="presParOf" srcId="{DEF247DD-DB54-4CBF-8053-C3146582496C}" destId="{47B56B43-3F93-4619-B79E-B767ABFC6119}" srcOrd="1" destOrd="0" presId="urn:microsoft.com/office/officeart/2005/8/layout/hierarchy1"/>
    <dgm:cxn modelId="{D6C6568E-AC7B-4CB7-B454-88D4B0EBF615}" type="presParOf" srcId="{47B56B43-3F93-4619-B79E-B767ABFC6119}" destId="{20074708-68FD-4CF2-9CC6-3AA7154B786D}" srcOrd="0" destOrd="0" presId="urn:microsoft.com/office/officeart/2005/8/layout/hierarchy1"/>
    <dgm:cxn modelId="{7A929F6F-4086-4605-8AD8-5EBE71FA7880}" type="presParOf" srcId="{47B56B43-3F93-4619-B79E-B767ABFC6119}" destId="{249D85F4-41BF-466C-B9F7-8E853F32852F}" srcOrd="1" destOrd="0" presId="urn:microsoft.com/office/officeart/2005/8/layout/hierarchy1"/>
    <dgm:cxn modelId="{EE7E4B15-9C7E-4787-89DF-C0AC180BEBDE}" type="presParOf" srcId="{249D85F4-41BF-466C-B9F7-8E853F32852F}" destId="{8BF00FA7-D4F7-44D7-9CD6-D5E7A375C5D4}" srcOrd="0" destOrd="0" presId="urn:microsoft.com/office/officeart/2005/8/layout/hierarchy1"/>
    <dgm:cxn modelId="{A2648B10-F384-48B3-9952-8D39308C8903}" type="presParOf" srcId="{8BF00FA7-D4F7-44D7-9CD6-D5E7A375C5D4}" destId="{FEBA35FE-7AA6-4254-9B9A-80CB5C253C3B}" srcOrd="0" destOrd="0" presId="urn:microsoft.com/office/officeart/2005/8/layout/hierarchy1"/>
    <dgm:cxn modelId="{116E747A-7389-4413-B02E-C95CB2E839A3}" type="presParOf" srcId="{8BF00FA7-D4F7-44D7-9CD6-D5E7A375C5D4}" destId="{D54684B8-4336-45AA-A4D1-1494F0295795}" srcOrd="1" destOrd="0" presId="urn:microsoft.com/office/officeart/2005/8/layout/hierarchy1"/>
    <dgm:cxn modelId="{FB3722B8-879C-4C49-97B9-0F6B875BAA5F}" type="presParOf" srcId="{249D85F4-41BF-466C-B9F7-8E853F32852F}" destId="{AD91E88E-B6ED-4853-AA4B-74D27233B7CB}" srcOrd="1" destOrd="0" presId="urn:microsoft.com/office/officeart/2005/8/layout/hierarchy1"/>
    <dgm:cxn modelId="{2EBDA449-A493-4E90-8F24-3096030DC9FE}" type="presParOf" srcId="{AD91E88E-B6ED-4853-AA4B-74D27233B7CB}" destId="{9FC8F396-2A05-4D4D-A913-F74D9CDC09D9}" srcOrd="0" destOrd="0" presId="urn:microsoft.com/office/officeart/2005/8/layout/hierarchy1"/>
    <dgm:cxn modelId="{27B3958D-07EC-42D7-BF91-A24A8401131F}" type="presParOf" srcId="{AD91E88E-B6ED-4853-AA4B-74D27233B7CB}" destId="{300BEF1A-82BF-4A89-B3CB-598EFB961B1B}" srcOrd="1" destOrd="0" presId="urn:microsoft.com/office/officeart/2005/8/layout/hierarchy1"/>
    <dgm:cxn modelId="{09A9B198-AE06-4CD5-9DDC-590645C18527}" type="presParOf" srcId="{300BEF1A-82BF-4A89-B3CB-598EFB961B1B}" destId="{082056D0-7B03-4E4C-9FEA-9783394D4851}" srcOrd="0" destOrd="0" presId="urn:microsoft.com/office/officeart/2005/8/layout/hierarchy1"/>
    <dgm:cxn modelId="{95FC50E2-A67E-4AC6-A0B5-2275567C74C8}" type="presParOf" srcId="{082056D0-7B03-4E4C-9FEA-9783394D4851}" destId="{F24D6B25-0FBC-4FE8-BC85-B0B44F64F3CB}" srcOrd="0" destOrd="0" presId="urn:microsoft.com/office/officeart/2005/8/layout/hierarchy1"/>
    <dgm:cxn modelId="{E5D7A94A-017F-4F2A-A91B-33DD9A2D6ED1}" type="presParOf" srcId="{082056D0-7B03-4E4C-9FEA-9783394D4851}" destId="{D72B537A-5B96-4BA0-805A-C4DF065D7312}" srcOrd="1" destOrd="0" presId="urn:microsoft.com/office/officeart/2005/8/layout/hierarchy1"/>
    <dgm:cxn modelId="{AACF1C26-570D-4B6B-94CF-F9BB4A63E8CB}" type="presParOf" srcId="{300BEF1A-82BF-4A89-B3CB-598EFB961B1B}" destId="{3FAAB86E-5770-48F6-862E-7314AA192C03}" srcOrd="1" destOrd="0" presId="urn:microsoft.com/office/officeart/2005/8/layout/hierarchy1"/>
    <dgm:cxn modelId="{9E53140E-89B8-4F74-9D0B-A7CFF6875E8C}" type="presParOf" srcId="{AD91E88E-B6ED-4853-AA4B-74D27233B7CB}" destId="{CD022A24-1D4F-4844-AFB8-96834F4B3B4C}" srcOrd="2" destOrd="0" presId="urn:microsoft.com/office/officeart/2005/8/layout/hierarchy1"/>
    <dgm:cxn modelId="{D3E5C78C-7E34-41EA-A965-8531266E8928}" type="presParOf" srcId="{AD91E88E-B6ED-4853-AA4B-74D27233B7CB}" destId="{29D62E30-330B-49CD-807F-99C03CA3EA5A}" srcOrd="3" destOrd="0" presId="urn:microsoft.com/office/officeart/2005/8/layout/hierarchy1"/>
    <dgm:cxn modelId="{DA2C45A4-478C-4D9B-95F9-0870BC5F13ED}" type="presParOf" srcId="{29D62E30-330B-49CD-807F-99C03CA3EA5A}" destId="{C974D177-CC96-4C2B-89FD-A8727BAEA76A}" srcOrd="0" destOrd="0" presId="urn:microsoft.com/office/officeart/2005/8/layout/hierarchy1"/>
    <dgm:cxn modelId="{49FF97F1-305E-4BF6-8ACD-96C461DEE6ED}" type="presParOf" srcId="{C974D177-CC96-4C2B-89FD-A8727BAEA76A}" destId="{1CE877C3-843C-4D80-8720-7AC98B2832A8}" srcOrd="0" destOrd="0" presId="urn:microsoft.com/office/officeart/2005/8/layout/hierarchy1"/>
    <dgm:cxn modelId="{31E05315-9E92-4814-B823-F09681FF750D}" type="presParOf" srcId="{C974D177-CC96-4C2B-89FD-A8727BAEA76A}" destId="{3B01F682-0E03-4129-81E0-61FC82BB0374}" srcOrd="1" destOrd="0" presId="urn:microsoft.com/office/officeart/2005/8/layout/hierarchy1"/>
    <dgm:cxn modelId="{F75E0B22-0B8E-477E-9550-0CD1FCD6434E}" type="presParOf" srcId="{29D62E30-330B-49CD-807F-99C03CA3EA5A}" destId="{1DD7CE17-06C7-4E37-BF07-31A897BA917C}" srcOrd="1" destOrd="0" presId="urn:microsoft.com/office/officeart/2005/8/layout/hierarchy1"/>
    <dgm:cxn modelId="{F8DB4C6A-C5F5-40F2-9112-F42ED70A45A2}" type="presParOf" srcId="{AD91E88E-B6ED-4853-AA4B-74D27233B7CB}" destId="{0DF3AC95-E7C7-4A03-8C37-BC977D595D0B}" srcOrd="4" destOrd="0" presId="urn:microsoft.com/office/officeart/2005/8/layout/hierarchy1"/>
    <dgm:cxn modelId="{C8C26CEA-6050-4698-ADD5-7E92C6FAAD69}" type="presParOf" srcId="{AD91E88E-B6ED-4853-AA4B-74D27233B7CB}" destId="{E5E47D15-FB01-45AC-9D3F-AD493E506820}" srcOrd="5" destOrd="0" presId="urn:microsoft.com/office/officeart/2005/8/layout/hierarchy1"/>
    <dgm:cxn modelId="{93888DF2-10FB-4157-8BD2-45B2FCCB0467}" type="presParOf" srcId="{E5E47D15-FB01-45AC-9D3F-AD493E506820}" destId="{6498AEDB-1E92-4172-AC02-0D5B4FA04EE0}" srcOrd="0" destOrd="0" presId="urn:microsoft.com/office/officeart/2005/8/layout/hierarchy1"/>
    <dgm:cxn modelId="{B8ABDFF7-C89D-4A64-828E-94016A4E5610}" type="presParOf" srcId="{6498AEDB-1E92-4172-AC02-0D5B4FA04EE0}" destId="{4D51F322-D0CB-485D-B96F-38EE6B3F7BBB}" srcOrd="0" destOrd="0" presId="urn:microsoft.com/office/officeart/2005/8/layout/hierarchy1"/>
    <dgm:cxn modelId="{888EFA83-BADD-4C86-B0B2-43FF29EDE292}" type="presParOf" srcId="{6498AEDB-1E92-4172-AC02-0D5B4FA04EE0}" destId="{D5D3A822-04F9-4EE5-9173-905516C7B283}" srcOrd="1" destOrd="0" presId="urn:microsoft.com/office/officeart/2005/8/layout/hierarchy1"/>
    <dgm:cxn modelId="{C6DDC081-934C-4BD3-8E9C-E4410862D831}" type="presParOf" srcId="{E5E47D15-FB01-45AC-9D3F-AD493E506820}" destId="{F7DE1EAB-B4D1-4EB2-93C4-AC763ED97508}" srcOrd="1" destOrd="0" presId="urn:microsoft.com/office/officeart/2005/8/layout/hierarchy1"/>
    <dgm:cxn modelId="{548A559E-9CF7-4AE7-A630-0B3D70C20EC1}" type="presParOf" srcId="{AD91E88E-B6ED-4853-AA4B-74D27233B7CB}" destId="{3411E064-9A95-490F-A293-DCE495631879}" srcOrd="6" destOrd="0" presId="urn:microsoft.com/office/officeart/2005/8/layout/hierarchy1"/>
    <dgm:cxn modelId="{2CD8E8D0-C553-4C51-BCA9-DF51A7AEC292}" type="presParOf" srcId="{AD91E88E-B6ED-4853-AA4B-74D27233B7CB}" destId="{5B5C96C0-C78D-4093-83CC-E4A5704C4D04}" srcOrd="7" destOrd="0" presId="urn:microsoft.com/office/officeart/2005/8/layout/hierarchy1"/>
    <dgm:cxn modelId="{DD40A6D6-6D38-44C0-A7AC-E3AEEDC059CB}" type="presParOf" srcId="{5B5C96C0-C78D-4093-83CC-E4A5704C4D04}" destId="{5DA82CF7-EE6C-4268-8FBA-71B286E7DF54}" srcOrd="0" destOrd="0" presId="urn:microsoft.com/office/officeart/2005/8/layout/hierarchy1"/>
    <dgm:cxn modelId="{8231277F-72D3-4D00-B633-FC0CB576741C}" type="presParOf" srcId="{5DA82CF7-EE6C-4268-8FBA-71B286E7DF54}" destId="{86BE6893-DC47-4E2D-A816-BA9F68F8457B}" srcOrd="0" destOrd="0" presId="urn:microsoft.com/office/officeart/2005/8/layout/hierarchy1"/>
    <dgm:cxn modelId="{A6DB5535-0BFC-4DBC-9FE7-651BA009B8F0}" type="presParOf" srcId="{5DA82CF7-EE6C-4268-8FBA-71B286E7DF54}" destId="{61CD23EB-E761-430C-881C-D063F21AC9BE}" srcOrd="1" destOrd="0" presId="urn:microsoft.com/office/officeart/2005/8/layout/hierarchy1"/>
    <dgm:cxn modelId="{30D50CE2-D91A-4A2A-AFEB-AC4AC2EAE8B4}" type="presParOf" srcId="{5B5C96C0-C78D-4093-83CC-E4A5704C4D04}" destId="{D37204EF-13D9-40C8-911C-165D887A97B7}" srcOrd="1" destOrd="0" presId="urn:microsoft.com/office/officeart/2005/8/layout/hierarchy1"/>
    <dgm:cxn modelId="{8DCB4DD0-C610-4ED5-B386-33B12F756DB7}" type="presParOf" srcId="{AD91E88E-B6ED-4853-AA4B-74D27233B7CB}" destId="{45B23FAB-55B0-498F-B3E2-787E0273E650}" srcOrd="8" destOrd="0" presId="urn:microsoft.com/office/officeart/2005/8/layout/hierarchy1"/>
    <dgm:cxn modelId="{5395700D-3BA4-4B0A-8214-85DB394BDB90}" type="presParOf" srcId="{AD91E88E-B6ED-4853-AA4B-74D27233B7CB}" destId="{EBE743B1-43BD-40BE-91EF-A2DCBAF5B940}" srcOrd="9" destOrd="0" presId="urn:microsoft.com/office/officeart/2005/8/layout/hierarchy1"/>
    <dgm:cxn modelId="{F6270B4A-7A83-4FF0-9643-7F9A84B7268B}" type="presParOf" srcId="{EBE743B1-43BD-40BE-91EF-A2DCBAF5B940}" destId="{3602BA84-28ED-45C2-A51E-550362FDDDEE}" srcOrd="0" destOrd="0" presId="urn:microsoft.com/office/officeart/2005/8/layout/hierarchy1"/>
    <dgm:cxn modelId="{C3381775-1F43-48E3-9244-A20769CB5188}" type="presParOf" srcId="{3602BA84-28ED-45C2-A51E-550362FDDDEE}" destId="{430F9F5F-CB0B-4D0F-8AC8-ACA67CA80F6E}" srcOrd="0" destOrd="0" presId="urn:microsoft.com/office/officeart/2005/8/layout/hierarchy1"/>
    <dgm:cxn modelId="{D2091FFC-1ED8-455C-B312-BBF9EDF0CCD5}" type="presParOf" srcId="{3602BA84-28ED-45C2-A51E-550362FDDDEE}" destId="{253782C4-E722-4C0B-8392-7E0658C3D06A}" srcOrd="1" destOrd="0" presId="urn:microsoft.com/office/officeart/2005/8/layout/hierarchy1"/>
    <dgm:cxn modelId="{57A4143E-E611-4723-AC9C-CB5C39BBEF2E}" type="presParOf" srcId="{EBE743B1-43BD-40BE-91EF-A2DCBAF5B940}" destId="{20119D7D-0EC2-4B5B-946F-226ABE06F15F}" srcOrd="1" destOrd="0" presId="urn:microsoft.com/office/officeart/2005/8/layout/hierarchy1"/>
    <dgm:cxn modelId="{386E4D54-50B9-4A16-9A25-38BEF49397EE}" type="presParOf" srcId="{47B56B43-3F93-4619-B79E-B767ABFC6119}" destId="{0815D95E-517B-4EC8-97CB-1D91A7F81A60}" srcOrd="2" destOrd="0" presId="urn:microsoft.com/office/officeart/2005/8/layout/hierarchy1"/>
    <dgm:cxn modelId="{E4F7C739-B4F2-4728-A77E-A412AC43C85A}" type="presParOf" srcId="{47B56B43-3F93-4619-B79E-B767ABFC6119}" destId="{1DF6B72B-0BC9-49F9-A75C-AC346A623A72}" srcOrd="3" destOrd="0" presId="urn:microsoft.com/office/officeart/2005/8/layout/hierarchy1"/>
    <dgm:cxn modelId="{7FEA56B4-0EB7-4579-BCB1-FD51F94F8419}" type="presParOf" srcId="{1DF6B72B-0BC9-49F9-A75C-AC346A623A72}" destId="{7CAFFA58-66DF-4640-BBBA-819BC6B74EF3}" srcOrd="0" destOrd="0" presId="urn:microsoft.com/office/officeart/2005/8/layout/hierarchy1"/>
    <dgm:cxn modelId="{A2425278-8B17-44D1-AA99-3D616710F99E}" type="presParOf" srcId="{7CAFFA58-66DF-4640-BBBA-819BC6B74EF3}" destId="{A41DB576-A238-4B5B-A2C1-BA8EADE114E5}" srcOrd="0" destOrd="0" presId="urn:microsoft.com/office/officeart/2005/8/layout/hierarchy1"/>
    <dgm:cxn modelId="{CBBAD8E3-EACF-4731-8D00-AB57C0B05AA6}" type="presParOf" srcId="{7CAFFA58-66DF-4640-BBBA-819BC6B74EF3}" destId="{4E42D5DA-5DA3-4339-9A5C-2BF3009476E5}" srcOrd="1" destOrd="0" presId="urn:microsoft.com/office/officeart/2005/8/layout/hierarchy1"/>
    <dgm:cxn modelId="{EB47C3D0-DEAA-4E49-A8FC-ABFB0A55FDC7}" type="presParOf" srcId="{1DF6B72B-0BC9-49F9-A75C-AC346A623A72}" destId="{1AB60996-D575-49E7-9112-5C46ABD76B02}" srcOrd="1" destOrd="0" presId="urn:microsoft.com/office/officeart/2005/8/layout/hierarchy1"/>
    <dgm:cxn modelId="{D1581168-D93B-448F-95CC-C61A61BBA607}" type="presParOf" srcId="{47B56B43-3F93-4619-B79E-B767ABFC6119}" destId="{A8F03AE5-0605-49F2-84CD-1C0600EEBDEC}" srcOrd="4" destOrd="0" presId="urn:microsoft.com/office/officeart/2005/8/layout/hierarchy1"/>
    <dgm:cxn modelId="{58608D02-61FC-422B-B213-3D6648C48712}" type="presParOf" srcId="{47B56B43-3F93-4619-B79E-B767ABFC6119}" destId="{28C39FB3-9294-4CF8-B406-28D4F1F7720D}" srcOrd="5" destOrd="0" presId="urn:microsoft.com/office/officeart/2005/8/layout/hierarchy1"/>
    <dgm:cxn modelId="{44CBC535-1C21-450C-8D5F-7513C2B755D2}" type="presParOf" srcId="{28C39FB3-9294-4CF8-B406-28D4F1F7720D}" destId="{DBC5DF39-B18C-4F39-B995-7D8E2C2EC18A}" srcOrd="0" destOrd="0" presId="urn:microsoft.com/office/officeart/2005/8/layout/hierarchy1"/>
    <dgm:cxn modelId="{AE505052-DAE4-44BE-A07E-E6A8001526FC}" type="presParOf" srcId="{DBC5DF39-B18C-4F39-B995-7D8E2C2EC18A}" destId="{674544A4-B754-4E39-A839-A7BF4DAED7DD}" srcOrd="0" destOrd="0" presId="urn:microsoft.com/office/officeart/2005/8/layout/hierarchy1"/>
    <dgm:cxn modelId="{8EDDD188-FE40-4A4D-8496-96C87E21AAD1}" type="presParOf" srcId="{DBC5DF39-B18C-4F39-B995-7D8E2C2EC18A}" destId="{7E8D750E-FB73-4A7C-A62D-D56D08EE9847}" srcOrd="1" destOrd="0" presId="urn:microsoft.com/office/officeart/2005/8/layout/hierarchy1"/>
    <dgm:cxn modelId="{E81D822F-9999-41AA-8DC0-919A92ED00AA}" type="presParOf" srcId="{28C39FB3-9294-4CF8-B406-28D4F1F7720D}" destId="{FFF61710-D180-48B4-AEE4-90A43BD318DB}" srcOrd="1" destOrd="0" presId="urn:microsoft.com/office/officeart/2005/8/layout/hierarchy1"/>
    <dgm:cxn modelId="{AF7612A2-8FC0-4427-9749-164447D7F1AF}" type="presParOf" srcId="{47B56B43-3F93-4619-B79E-B767ABFC6119}" destId="{2F50AAE8-5F39-4FBE-9343-B5AE4164CA81}" srcOrd="6" destOrd="0" presId="urn:microsoft.com/office/officeart/2005/8/layout/hierarchy1"/>
    <dgm:cxn modelId="{1983EA01-7A28-4884-AEC1-8D0093ADE351}" type="presParOf" srcId="{47B56B43-3F93-4619-B79E-B767ABFC6119}" destId="{35744E9D-6C48-44EA-A152-C1ECDADC60DA}" srcOrd="7" destOrd="0" presId="urn:microsoft.com/office/officeart/2005/8/layout/hierarchy1"/>
    <dgm:cxn modelId="{46F35F16-D1FF-4DE2-82D2-E70BA4704A48}" type="presParOf" srcId="{35744E9D-6C48-44EA-A152-C1ECDADC60DA}" destId="{EF13C232-108D-46B3-974C-64C6CA9B4CB0}" srcOrd="0" destOrd="0" presId="urn:microsoft.com/office/officeart/2005/8/layout/hierarchy1"/>
    <dgm:cxn modelId="{950F34CC-FF65-4361-9D44-F6FD490DF4FC}" type="presParOf" srcId="{EF13C232-108D-46B3-974C-64C6CA9B4CB0}" destId="{426AA90D-BFD0-4E02-9A88-0F998F9909D3}" srcOrd="0" destOrd="0" presId="urn:microsoft.com/office/officeart/2005/8/layout/hierarchy1"/>
    <dgm:cxn modelId="{E9D90743-5FF6-421C-946B-B150578A09A3}" type="presParOf" srcId="{EF13C232-108D-46B3-974C-64C6CA9B4CB0}" destId="{989F0B28-DFA2-470B-87E0-012FD41AD08E}" srcOrd="1" destOrd="0" presId="urn:microsoft.com/office/officeart/2005/8/layout/hierarchy1"/>
    <dgm:cxn modelId="{F010DD77-8D31-4768-B338-E5E5C441C3DB}" type="presParOf" srcId="{35744E9D-6C48-44EA-A152-C1ECDADC60DA}" destId="{F3F84E11-1181-4A19-8DDD-5A6B44203D6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50AAE8-5F39-4FBE-9343-B5AE4164CA81}">
      <dsp:nvSpPr>
        <dsp:cNvPr id="0" name=""/>
        <dsp:cNvSpPr/>
      </dsp:nvSpPr>
      <dsp:spPr>
        <a:xfrm>
          <a:off x="4118168" y="2353861"/>
          <a:ext cx="3612525" cy="776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5568"/>
              </a:lnTo>
              <a:lnTo>
                <a:pt x="3612525" y="695568"/>
              </a:lnTo>
              <a:lnTo>
                <a:pt x="3612525" y="776161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03AE5-0605-49F2-84CD-1C0600EEBDEC}">
      <dsp:nvSpPr>
        <dsp:cNvPr id="0" name=""/>
        <dsp:cNvSpPr/>
      </dsp:nvSpPr>
      <dsp:spPr>
        <a:xfrm>
          <a:off x="4118168" y="2353861"/>
          <a:ext cx="1689235" cy="776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5568"/>
              </a:lnTo>
              <a:lnTo>
                <a:pt x="1689235" y="695568"/>
              </a:lnTo>
              <a:lnTo>
                <a:pt x="1689235" y="776161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15D95E-517B-4EC8-97CB-1D91A7F81A60}">
      <dsp:nvSpPr>
        <dsp:cNvPr id="0" name=""/>
        <dsp:cNvSpPr/>
      </dsp:nvSpPr>
      <dsp:spPr>
        <a:xfrm>
          <a:off x="3558425" y="2353861"/>
          <a:ext cx="559742" cy="782652"/>
        </a:xfrm>
        <a:custGeom>
          <a:avLst/>
          <a:gdLst/>
          <a:ahLst/>
          <a:cxnLst/>
          <a:rect l="0" t="0" r="0" b="0"/>
          <a:pathLst>
            <a:path>
              <a:moveTo>
                <a:pt x="559742" y="0"/>
              </a:moveTo>
              <a:lnTo>
                <a:pt x="559742" y="702059"/>
              </a:lnTo>
              <a:lnTo>
                <a:pt x="0" y="702059"/>
              </a:lnTo>
              <a:lnTo>
                <a:pt x="0" y="782652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B23FAB-55B0-498F-B3E2-787E0273E650}">
      <dsp:nvSpPr>
        <dsp:cNvPr id="0" name=""/>
        <dsp:cNvSpPr/>
      </dsp:nvSpPr>
      <dsp:spPr>
        <a:xfrm>
          <a:off x="990031" y="3694384"/>
          <a:ext cx="3537630" cy="487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015"/>
              </a:lnTo>
              <a:lnTo>
                <a:pt x="3537630" y="407015"/>
              </a:lnTo>
              <a:lnTo>
                <a:pt x="3537630" y="487608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1E064-9A95-490F-A293-DCE495631879}">
      <dsp:nvSpPr>
        <dsp:cNvPr id="0" name=""/>
        <dsp:cNvSpPr/>
      </dsp:nvSpPr>
      <dsp:spPr>
        <a:xfrm>
          <a:off x="990031" y="3694384"/>
          <a:ext cx="2474327" cy="487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015"/>
              </a:lnTo>
              <a:lnTo>
                <a:pt x="2474327" y="407015"/>
              </a:lnTo>
              <a:lnTo>
                <a:pt x="2474327" y="487608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F3AC95-E7C7-4A03-8C37-BC977D595D0B}">
      <dsp:nvSpPr>
        <dsp:cNvPr id="0" name=""/>
        <dsp:cNvSpPr/>
      </dsp:nvSpPr>
      <dsp:spPr>
        <a:xfrm>
          <a:off x="990031" y="3694384"/>
          <a:ext cx="1411025" cy="490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258"/>
              </a:lnTo>
              <a:lnTo>
                <a:pt x="1411025" y="410258"/>
              </a:lnTo>
              <a:lnTo>
                <a:pt x="1411025" y="490851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022A24-1D4F-4844-AFB8-96834F4B3B4C}">
      <dsp:nvSpPr>
        <dsp:cNvPr id="0" name=""/>
        <dsp:cNvSpPr/>
      </dsp:nvSpPr>
      <dsp:spPr>
        <a:xfrm>
          <a:off x="990031" y="3694384"/>
          <a:ext cx="362094" cy="487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015"/>
              </a:lnTo>
              <a:lnTo>
                <a:pt x="362094" y="407015"/>
              </a:lnTo>
              <a:lnTo>
                <a:pt x="362094" y="487608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C8F396-2A05-4D4D-A913-F74D9CDC09D9}">
      <dsp:nvSpPr>
        <dsp:cNvPr id="0" name=""/>
        <dsp:cNvSpPr/>
      </dsp:nvSpPr>
      <dsp:spPr>
        <a:xfrm>
          <a:off x="369761" y="3694384"/>
          <a:ext cx="620269" cy="471914"/>
        </a:xfrm>
        <a:custGeom>
          <a:avLst/>
          <a:gdLst/>
          <a:ahLst/>
          <a:cxnLst/>
          <a:rect l="0" t="0" r="0" b="0"/>
          <a:pathLst>
            <a:path>
              <a:moveTo>
                <a:pt x="620269" y="0"/>
              </a:moveTo>
              <a:lnTo>
                <a:pt x="620269" y="391320"/>
              </a:lnTo>
              <a:lnTo>
                <a:pt x="0" y="391320"/>
              </a:lnTo>
              <a:lnTo>
                <a:pt x="0" y="471914"/>
              </a:lnTo>
            </a:path>
          </a:pathLst>
        </a:custGeom>
        <a:noFill/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074708-68FD-4CF2-9CC6-3AA7154B786D}">
      <dsp:nvSpPr>
        <dsp:cNvPr id="0" name=""/>
        <dsp:cNvSpPr/>
      </dsp:nvSpPr>
      <dsp:spPr>
        <a:xfrm>
          <a:off x="990031" y="2353861"/>
          <a:ext cx="3128136" cy="763582"/>
        </a:xfrm>
        <a:custGeom>
          <a:avLst/>
          <a:gdLst/>
          <a:ahLst/>
          <a:cxnLst/>
          <a:rect l="0" t="0" r="0" b="0"/>
          <a:pathLst>
            <a:path>
              <a:moveTo>
                <a:pt x="3128136" y="0"/>
              </a:moveTo>
              <a:lnTo>
                <a:pt x="3128136" y="682989"/>
              </a:lnTo>
              <a:lnTo>
                <a:pt x="0" y="682989"/>
              </a:lnTo>
              <a:lnTo>
                <a:pt x="0" y="763582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705C82-BD4E-44B6-8331-CBA65825278F}">
      <dsp:nvSpPr>
        <dsp:cNvPr id="0" name=""/>
        <dsp:cNvSpPr/>
      </dsp:nvSpPr>
      <dsp:spPr>
        <a:xfrm>
          <a:off x="1872972" y="1711088"/>
          <a:ext cx="4490392" cy="6427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11A7F6-1F78-483D-A959-1388E74EEF29}">
      <dsp:nvSpPr>
        <dsp:cNvPr id="0" name=""/>
        <dsp:cNvSpPr/>
      </dsp:nvSpPr>
      <dsp:spPr>
        <a:xfrm>
          <a:off x="1969635" y="1802918"/>
          <a:ext cx="4490392" cy="6427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Климат России</a:t>
          </a:r>
          <a:endParaRPr lang="ru-RU" sz="2100" kern="1200" dirty="0"/>
        </a:p>
      </dsp:txBody>
      <dsp:txXfrm>
        <a:off x="1988461" y="1821744"/>
        <a:ext cx="4452740" cy="605121"/>
      </dsp:txXfrm>
    </dsp:sp>
    <dsp:sp modelId="{FEBA35FE-7AA6-4254-9B9A-80CB5C253C3B}">
      <dsp:nvSpPr>
        <dsp:cNvPr id="0" name=""/>
        <dsp:cNvSpPr/>
      </dsp:nvSpPr>
      <dsp:spPr>
        <a:xfrm>
          <a:off x="226524" y="3117444"/>
          <a:ext cx="1527014" cy="5769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4684B8-4336-45AA-A4D1-1494F0295795}">
      <dsp:nvSpPr>
        <dsp:cNvPr id="0" name=""/>
        <dsp:cNvSpPr/>
      </dsp:nvSpPr>
      <dsp:spPr>
        <a:xfrm>
          <a:off x="323188" y="3209275"/>
          <a:ext cx="1527014" cy="576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?</a:t>
          </a:r>
          <a:endParaRPr lang="ru-RU" sz="2100" kern="1200" dirty="0"/>
        </a:p>
      </dsp:txBody>
      <dsp:txXfrm>
        <a:off x="340086" y="3226173"/>
        <a:ext cx="1493218" cy="543143"/>
      </dsp:txXfrm>
    </dsp:sp>
    <dsp:sp modelId="{F24D6B25-0FBC-4FE8-BC85-B0B44F64F3CB}">
      <dsp:nvSpPr>
        <dsp:cNvPr id="0" name=""/>
        <dsp:cNvSpPr/>
      </dsp:nvSpPr>
      <dsp:spPr>
        <a:xfrm>
          <a:off x="1340" y="4166298"/>
          <a:ext cx="736842" cy="24296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2B537A-5B96-4BA0-805A-C4DF065D7312}">
      <dsp:nvSpPr>
        <dsp:cNvPr id="0" name=""/>
        <dsp:cNvSpPr/>
      </dsp:nvSpPr>
      <dsp:spPr>
        <a:xfrm>
          <a:off x="98004" y="4258129"/>
          <a:ext cx="736842" cy="242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?</a:t>
          </a:r>
          <a:endParaRPr lang="ru-RU" sz="2100" kern="1200" dirty="0"/>
        </a:p>
      </dsp:txBody>
      <dsp:txXfrm>
        <a:off x="119585" y="4279710"/>
        <a:ext cx="693680" cy="2386514"/>
      </dsp:txXfrm>
    </dsp:sp>
    <dsp:sp modelId="{1CE877C3-843C-4D80-8720-7AC98B2832A8}">
      <dsp:nvSpPr>
        <dsp:cNvPr id="0" name=""/>
        <dsp:cNvSpPr/>
      </dsp:nvSpPr>
      <dsp:spPr>
        <a:xfrm>
          <a:off x="931510" y="4181993"/>
          <a:ext cx="841230" cy="2429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01F682-0E03-4129-81E0-61FC82BB0374}">
      <dsp:nvSpPr>
        <dsp:cNvPr id="0" name=""/>
        <dsp:cNvSpPr/>
      </dsp:nvSpPr>
      <dsp:spPr>
        <a:xfrm>
          <a:off x="1028174" y="4273823"/>
          <a:ext cx="841230" cy="24296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?</a:t>
          </a:r>
          <a:endParaRPr lang="ru-RU" sz="2100" kern="1200" dirty="0"/>
        </a:p>
      </dsp:txBody>
      <dsp:txXfrm>
        <a:off x="1052813" y="4298462"/>
        <a:ext cx="791952" cy="2380404"/>
      </dsp:txXfrm>
    </dsp:sp>
    <dsp:sp modelId="{4D51F322-D0CB-485D-B96F-38EE6B3F7BBB}">
      <dsp:nvSpPr>
        <dsp:cNvPr id="0" name=""/>
        <dsp:cNvSpPr/>
      </dsp:nvSpPr>
      <dsp:spPr>
        <a:xfrm>
          <a:off x="1966069" y="4185236"/>
          <a:ext cx="869974" cy="24668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D3A822-04F9-4EE5-9173-905516C7B283}">
      <dsp:nvSpPr>
        <dsp:cNvPr id="0" name=""/>
        <dsp:cNvSpPr/>
      </dsp:nvSpPr>
      <dsp:spPr>
        <a:xfrm>
          <a:off x="2062733" y="4277066"/>
          <a:ext cx="869974" cy="24668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?</a:t>
          </a:r>
          <a:endParaRPr lang="ru-RU" sz="2100" kern="1200" dirty="0"/>
        </a:p>
      </dsp:txBody>
      <dsp:txXfrm>
        <a:off x="2088214" y="4302547"/>
        <a:ext cx="819012" cy="2415915"/>
      </dsp:txXfrm>
    </dsp:sp>
    <dsp:sp modelId="{86BE6893-DC47-4E2D-A816-BA9F68F8457B}">
      <dsp:nvSpPr>
        <dsp:cNvPr id="0" name=""/>
        <dsp:cNvSpPr/>
      </dsp:nvSpPr>
      <dsp:spPr>
        <a:xfrm>
          <a:off x="3029372" y="4181993"/>
          <a:ext cx="869974" cy="2429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CD23EB-E761-430C-881C-D063F21AC9BE}">
      <dsp:nvSpPr>
        <dsp:cNvPr id="0" name=""/>
        <dsp:cNvSpPr/>
      </dsp:nvSpPr>
      <dsp:spPr>
        <a:xfrm>
          <a:off x="3126035" y="4273823"/>
          <a:ext cx="869974" cy="24296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?</a:t>
          </a:r>
          <a:endParaRPr lang="ru-RU" sz="2100" kern="1200" dirty="0"/>
        </a:p>
      </dsp:txBody>
      <dsp:txXfrm>
        <a:off x="3151516" y="4299304"/>
        <a:ext cx="819012" cy="2378720"/>
      </dsp:txXfrm>
    </dsp:sp>
    <dsp:sp modelId="{430F9F5F-CB0B-4D0F-8AC8-ACA67CA80F6E}">
      <dsp:nvSpPr>
        <dsp:cNvPr id="0" name=""/>
        <dsp:cNvSpPr/>
      </dsp:nvSpPr>
      <dsp:spPr>
        <a:xfrm>
          <a:off x="4092674" y="4181993"/>
          <a:ext cx="869974" cy="2429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3782C4-E722-4C0B-8392-7E0658C3D06A}">
      <dsp:nvSpPr>
        <dsp:cNvPr id="0" name=""/>
        <dsp:cNvSpPr/>
      </dsp:nvSpPr>
      <dsp:spPr>
        <a:xfrm>
          <a:off x="4189338" y="4273823"/>
          <a:ext cx="869974" cy="24296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?</a:t>
          </a:r>
          <a:endParaRPr lang="ru-RU" sz="2100" kern="1200" dirty="0"/>
        </a:p>
      </dsp:txBody>
      <dsp:txXfrm>
        <a:off x="4214819" y="4299304"/>
        <a:ext cx="819012" cy="2378720"/>
      </dsp:txXfrm>
    </dsp:sp>
    <dsp:sp modelId="{A41DB576-A238-4B5B-A2C1-BA8EADE114E5}">
      <dsp:nvSpPr>
        <dsp:cNvPr id="0" name=""/>
        <dsp:cNvSpPr/>
      </dsp:nvSpPr>
      <dsp:spPr>
        <a:xfrm>
          <a:off x="2672808" y="3136514"/>
          <a:ext cx="1771233" cy="5524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42D5DA-5DA3-4339-9A5C-2BF3009476E5}">
      <dsp:nvSpPr>
        <dsp:cNvPr id="0" name=""/>
        <dsp:cNvSpPr/>
      </dsp:nvSpPr>
      <dsp:spPr>
        <a:xfrm>
          <a:off x="2769472" y="3228345"/>
          <a:ext cx="1771233" cy="552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?</a:t>
          </a:r>
          <a:endParaRPr lang="ru-RU" sz="2100" kern="1200" dirty="0"/>
        </a:p>
      </dsp:txBody>
      <dsp:txXfrm>
        <a:off x="2785652" y="3244525"/>
        <a:ext cx="1738873" cy="520074"/>
      </dsp:txXfrm>
    </dsp:sp>
    <dsp:sp modelId="{674544A4-B754-4E39-A839-A7BF4DAED7DD}">
      <dsp:nvSpPr>
        <dsp:cNvPr id="0" name=""/>
        <dsp:cNvSpPr/>
      </dsp:nvSpPr>
      <dsp:spPr>
        <a:xfrm>
          <a:off x="4896222" y="3130023"/>
          <a:ext cx="1822362" cy="5013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8D750E-FB73-4A7C-A62D-D56D08EE9847}">
      <dsp:nvSpPr>
        <dsp:cNvPr id="0" name=""/>
        <dsp:cNvSpPr/>
      </dsp:nvSpPr>
      <dsp:spPr>
        <a:xfrm>
          <a:off x="4992886" y="3221854"/>
          <a:ext cx="1822362" cy="5013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?</a:t>
          </a:r>
          <a:endParaRPr lang="ru-RU" sz="2100" kern="1200" dirty="0"/>
        </a:p>
      </dsp:txBody>
      <dsp:txXfrm>
        <a:off x="5007569" y="3236537"/>
        <a:ext cx="1792996" cy="471956"/>
      </dsp:txXfrm>
    </dsp:sp>
    <dsp:sp modelId="{426AA90D-BFD0-4E02-9A88-0F998F9909D3}">
      <dsp:nvSpPr>
        <dsp:cNvPr id="0" name=""/>
        <dsp:cNvSpPr/>
      </dsp:nvSpPr>
      <dsp:spPr>
        <a:xfrm>
          <a:off x="6917236" y="3130023"/>
          <a:ext cx="1626913" cy="5524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9F0B28-DFA2-470B-87E0-012FD41AD08E}">
      <dsp:nvSpPr>
        <dsp:cNvPr id="0" name=""/>
        <dsp:cNvSpPr/>
      </dsp:nvSpPr>
      <dsp:spPr>
        <a:xfrm>
          <a:off x="7013900" y="3221854"/>
          <a:ext cx="1626913" cy="552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?</a:t>
          </a:r>
          <a:endParaRPr lang="ru-RU" sz="2100" kern="1200" dirty="0"/>
        </a:p>
      </dsp:txBody>
      <dsp:txXfrm>
        <a:off x="7030080" y="3238034"/>
        <a:ext cx="1594553" cy="520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4CD5F-BDF9-4F6F-A4A1-C43D7FF181CB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F549F0-4E5A-48BB-BD58-2EDEAC1357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905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549F0-4E5A-48BB-BD58-2EDEAC1357AA}" type="slidenum">
              <a:rPr lang="ru-RU" smtClean="0"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549F0-4E5A-48BB-BD58-2EDEAC1357AA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549F0-4E5A-48BB-BD58-2EDEAC1357AA}" type="slidenum">
              <a:rPr lang="ru-RU" smtClean="0"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549F0-4E5A-48BB-BD58-2EDEAC1357AA}" type="slidenum">
              <a:rPr lang="ru-RU" smtClean="0"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549F0-4E5A-48BB-BD58-2EDEAC1357AA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549F0-4E5A-48BB-BD58-2EDEAC1357AA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 урока: Климат России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861048"/>
            <a:ext cx="7992888" cy="17526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Цель урока: изучить типы климата России, научиться определять тип климата России по характеристике основных показателей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205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План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Понять термин «коэффициент увлажнения».</a:t>
            </a:r>
          </a:p>
          <a:p>
            <a:pPr lvl="0"/>
            <a:r>
              <a:rPr lang="ru-RU" dirty="0" smtClean="0"/>
              <a:t>Узнать количество и положение на карте климатических поясов, в которых расположена Россия.</a:t>
            </a:r>
          </a:p>
          <a:p>
            <a:pPr lvl="0"/>
            <a:r>
              <a:rPr lang="ru-RU" dirty="0" smtClean="0"/>
              <a:t>Узнать количество и положение на карте климатических областей отдельных климатических поясов.</a:t>
            </a:r>
          </a:p>
          <a:p>
            <a:pPr lvl="0"/>
            <a:r>
              <a:rPr lang="ru-RU" dirty="0" smtClean="0"/>
              <a:t>Понять причины разнообразия климата на территории России.</a:t>
            </a:r>
          </a:p>
          <a:p>
            <a:pPr lvl="0"/>
            <a:r>
              <a:rPr lang="ru-RU" dirty="0" smtClean="0"/>
              <a:t>Освоить характеристику климатического пояса или области.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3105464"/>
              </p:ext>
            </p:extLst>
          </p:nvPr>
        </p:nvGraphicFramePr>
        <p:xfrm>
          <a:off x="0" y="-642966"/>
          <a:ext cx="9144000" cy="8786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1742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Работа с диском «Сферы» /раздел климатическая карта/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797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Климат России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0065134"/>
              </p:ext>
            </p:extLst>
          </p:nvPr>
        </p:nvGraphicFramePr>
        <p:xfrm>
          <a:off x="251519" y="1600200"/>
          <a:ext cx="8435280" cy="50800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054410"/>
                <a:gridCol w="1054410"/>
                <a:gridCol w="1054410"/>
                <a:gridCol w="1054410"/>
                <a:gridCol w="1054410"/>
                <a:gridCol w="1054410"/>
                <a:gridCol w="1054410"/>
                <a:gridCol w="105441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Климат и область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География</a:t>
                      </a:r>
                      <a:r>
                        <a:rPr lang="ru-RU" baseline="0" dirty="0" smtClean="0"/>
                        <a:t> расположения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Воздушные</a:t>
                      </a:r>
                      <a:r>
                        <a:rPr lang="ru-RU" baseline="0" dirty="0" smtClean="0"/>
                        <a:t> массы (название и смена)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Осадки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Температура январь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Температура июль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Ветер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Увлажнение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Арктический 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Субарктический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Область умеренно-континентального климата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Область континентального климата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Область резко континентального климата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Область муссонного климата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32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dirty="0" err="1" smtClean="0">
                <a:solidFill>
                  <a:srgbClr val="FF0000"/>
                </a:solidFill>
              </a:rPr>
              <a:t>К</a:t>
            </a:r>
            <a:r>
              <a:rPr lang="ru-RU" sz="4000" b="1" baseline="-25000" dirty="0" err="1" smtClean="0">
                <a:solidFill>
                  <a:srgbClr val="FF0000"/>
                </a:solidFill>
              </a:rPr>
              <a:t>увлажнения</a:t>
            </a:r>
            <a:r>
              <a:rPr lang="ru-RU" sz="4000" b="1" dirty="0" err="1" smtClean="0">
                <a:solidFill>
                  <a:srgbClr val="FF0000"/>
                </a:solidFill>
              </a:rPr>
              <a:t>=</a:t>
            </a:r>
            <a:r>
              <a:rPr lang="ru-RU" sz="4000" b="1" dirty="0" smtClean="0">
                <a:solidFill>
                  <a:srgbClr val="FF0000"/>
                </a:solidFill>
              </a:rPr>
              <a:t> осадки/ испаряемость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Если: </a:t>
            </a:r>
          </a:p>
          <a:p>
            <a:r>
              <a:rPr lang="ru-RU" dirty="0" smtClean="0"/>
              <a:t>К больше 1 – увлажнение избыточное</a:t>
            </a:r>
          </a:p>
          <a:p>
            <a:r>
              <a:rPr lang="ru-RU" dirty="0" smtClean="0"/>
              <a:t>К = 1 – увлажнение достаточное</a:t>
            </a:r>
          </a:p>
          <a:p>
            <a:r>
              <a:rPr lang="ru-RU" dirty="0" smtClean="0"/>
              <a:t>К меньше 1 – увлажнение недостаточное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</a:p>
          <a:p>
            <a:pPr marL="0" indent="0">
              <a:buNone/>
            </a:pPr>
            <a:r>
              <a:rPr lang="ru-RU" dirty="0" smtClean="0"/>
              <a:t>Определите тип климата по его описанию.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8636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Итоги урока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357298"/>
          <a:ext cx="8229600" cy="503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7940"/>
                <a:gridCol w="19716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Цель урока: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 урока: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изучить типы климата России, научиться определять тип климата России по характеристике основных показателей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Понять термин «коэффициент увлажнения».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Узнать количество и положение на карте климатических поясов, в которых расположена Россия.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Узнать количество и положение на карте климатических областей отдельных климатических поясов.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Понять причины разнообразия климата на территории России.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Освоить характеристику климатического пояса или области.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238</Words>
  <Application>Microsoft Office PowerPoint</Application>
  <PresentationFormat>Экран (4:3)</PresentationFormat>
  <Paragraphs>57</Paragraphs>
  <Slides>8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Тема урока: Климат России</vt:lpstr>
      <vt:lpstr>План урока:</vt:lpstr>
      <vt:lpstr>Презентация PowerPoint</vt:lpstr>
      <vt:lpstr>Презентация PowerPoint</vt:lpstr>
      <vt:lpstr>Климат России</vt:lpstr>
      <vt:lpstr>Презентация PowerPoint</vt:lpstr>
      <vt:lpstr>Презентация PowerPoint</vt:lpstr>
      <vt:lpstr>Итоги урока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Климат России</dc:title>
  <dc:creator>Елена Владимировна Мячина</dc:creator>
  <cp:lastModifiedBy>Елена Владимировна Мячина</cp:lastModifiedBy>
  <cp:revision>18</cp:revision>
  <dcterms:created xsi:type="dcterms:W3CDTF">2013-11-20T04:36:32Z</dcterms:created>
  <dcterms:modified xsi:type="dcterms:W3CDTF">2014-01-31T07:26:55Z</dcterms:modified>
</cp:coreProperties>
</file>