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79" r:id="rId4"/>
    <p:sldId id="280" r:id="rId5"/>
    <p:sldId id="275" r:id="rId6"/>
    <p:sldId id="283" r:id="rId7"/>
    <p:sldId id="285" r:id="rId8"/>
    <p:sldId id="276" r:id="rId9"/>
    <p:sldId id="284" r:id="rId10"/>
    <p:sldId id="269" r:id="rId11"/>
    <p:sldId id="286" r:id="rId12"/>
    <p:sldId id="277" r:id="rId13"/>
    <p:sldId id="287" r:id="rId14"/>
    <p:sldId id="266" r:id="rId15"/>
    <p:sldId id="282" r:id="rId16"/>
    <p:sldId id="288" r:id="rId17"/>
    <p:sldId id="27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CC99"/>
    <a:srgbClr val="FF66FF"/>
    <a:srgbClr val="3333FF"/>
    <a:srgbClr val="66FFFF"/>
    <a:srgbClr val="9B2585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45" d="100"/>
          <a:sy n="45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156E1-EBE3-4CB8-95D3-FEA0A8B7DBD7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33AD9-9BBB-46B9-817E-3F4678B21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238A-F4E8-4822-AE92-5A56F3B30761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A203F-3158-4930-A947-AD5FBBC5E9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EFA2-71E1-423C-8F13-46F735F3C7C5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944AE-F585-454C-826C-00FD1DE14E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566C-B309-4B0D-9B54-BB5D53DEC209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2EDAD-1189-44C2-A6F3-EE4F108AE1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015C1-67E1-4999-8CFB-2FC9AC278BD2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647F1-FB3E-45E4-A936-C55751322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40A83-3125-4146-A450-BF30218AF5E9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A22D1-9B20-4030-A1D6-D476512C7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EEABB-01BF-428E-A576-9403FB53426C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18D5-FCB6-4F29-B7DA-F8E713ACF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2758-EF46-428B-A4BE-7F97DCCD4C5B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8A92C-05A1-4B62-A91E-E2393898D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BDBC2-D3E8-4737-A785-7C301AE50FC3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987E3-802F-49ED-80F1-643CB1BA8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A797B-3459-40C6-A6E4-578C914EB8A9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2734-2D77-4C24-88C6-D3AC58C21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D14CA-6EB9-4472-A18E-55A519856A05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5501A-83CB-41D1-BA4B-923F12816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6E5BB2-6708-4F0A-AA17-86165CEE158C}" type="datetimeFigureOut">
              <a:rPr lang="ru-RU"/>
              <a:pPr>
                <a:defRPr/>
              </a:pPr>
              <a:t>06.03.2015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292B58-C388-4EE2-8CD0-6BEDD8AD07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g12.nnm.ru/e/d/6/1/4/0fba48ab86aaae81cdbe1137e87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helny-city.ru/uploads/posts/2009-09/1253914793_5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7463" y="4763"/>
            <a:ext cx="9144001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500" y="1571625"/>
            <a:ext cx="7772400" cy="20732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КОМПЬЮТЕРНЫЕ ВИРУСЫ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ЗАЩИТА ОТ НИХ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843213" y="5373688"/>
            <a:ext cx="5937250" cy="841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Адвокат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9" descr="Картинка 47 из 1651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4572008"/>
            <a:ext cx="2482850" cy="21447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14438" y="142875"/>
            <a:ext cx="6599237" cy="5000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ЗАЩИТА ОТ ВИРУСОВ</a:t>
            </a:r>
            <a:endParaRPr lang="ru-RU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14375" y="857250"/>
            <a:ext cx="7854950" cy="45720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Современные антивирусные программы обеспечивают комплексную защиту программ и данных на компьютере от всех типов вредоносных программ и методов их проникновения на компьютер: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интернет;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локальная сеть;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электронная почта;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съемные носители информации.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142852"/>
            <a:ext cx="1134636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4942" y="3429000"/>
            <a:ext cx="1112929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00892" y="3071810"/>
            <a:ext cx="1181100" cy="1181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134350" y="4500570"/>
            <a:ext cx="100965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286644" y="5357826"/>
            <a:ext cx="885825" cy="1238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14438" y="142875"/>
            <a:ext cx="6599237" cy="5000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ЗАЩИТА ОТ ВИРУСОВ</a:t>
            </a:r>
            <a:endParaRPr lang="ru-RU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14375" y="857250"/>
            <a:ext cx="7854950" cy="45720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Для защиты от вредоносных программ каждого типа в антивирусе предусмотрены отдельные компоненты.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 работы антивирусных программ основан на проверке файлов, загрузочных секторов дисков и оперативной памяти и поиске в них известных и новых вредоносных программ.</a:t>
            </a:r>
            <a:endParaRPr lang="ru-RU" sz="3000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14290"/>
            <a:ext cx="939404" cy="1252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626" name="Picture 2" descr="http://im5-tub-ru.yandex.net/i?id=126298499-24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8818" y="4286256"/>
            <a:ext cx="3287087" cy="24288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260350"/>
            <a:ext cx="7942263" cy="9366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ПРАВИЛА ЗАЩИТЫ </a:t>
            </a:r>
            <a:b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ОТ КОМПЬЮТЕРНЫХ ВИРУСОВ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57188" y="1285875"/>
            <a:ext cx="8501062" cy="5300663"/>
          </a:xfrm>
        </p:spPr>
        <p:txBody>
          <a:bodyPr rtlCol="0">
            <a:normAutofit fontScale="85000" lnSpcReduction="20000"/>
          </a:bodyPr>
          <a:lstStyle/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Регулярно тестируйте компьютер на наличие вирусов с помощью антивирусных программ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Перед считыванием информации с дискет проверяйте их на наличие вирусов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Всегда защищайте свои дискеты от записи при работе на других компьютерах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Делайте архивные копии ценной для вас информации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оставляйте дискету в дисководе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используйте программы, поведение которых непонятно</a:t>
            </a:r>
          </a:p>
          <a:p>
            <a:pPr marL="0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Arial" charset="0"/>
              <a:buBlip>
                <a:blip r:embed="rId3"/>
              </a:buBlip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Регулярно обновляйте антивирусные программы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00063" y="214313"/>
            <a:ext cx="7851775" cy="714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ПРОФИЛАКТИКА </a:t>
            </a:r>
            <a:endParaRPr lang="ru-RU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640960" cy="4824536"/>
          </a:xfrm>
          <a:solidFill>
            <a:srgbClr val="FFC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ln w="1143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работать под привилегированными учётными записями без крайней необходимости.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ln w="1143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запускать незнакомые программы из сомнительных источников.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ln w="1143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Стараться блокировать возможность несанкционированного изменения системных файлов.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ln w="1143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Отключать потенциально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Arial" pitchFamily="34" charset="0"/>
              <a:buNone/>
              <a:defRPr/>
            </a:pPr>
            <a:r>
              <a:rPr lang="ru-RU" sz="3000" b="1" dirty="0" smtClean="0">
                <a:ln w="1143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опасный функционал системы.</a:t>
            </a:r>
            <a:endParaRPr lang="ru-RU" sz="3000" b="1" dirty="0">
              <a:ln w="11430"/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Картинка 36 из 1651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192" y="4025821"/>
            <a:ext cx="2843808" cy="2832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00063" y="214313"/>
            <a:ext cx="7851775" cy="714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ПРОФИЛАКТИКА </a:t>
            </a:r>
            <a:endParaRPr lang="ru-RU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928670"/>
            <a:ext cx="8496944" cy="5699650"/>
          </a:xfrm>
          <a:solidFill>
            <a:srgbClr val="FFCC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29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заходить на подозрительные сайты, обращать внимание на адрес в адресной строке обозревателя.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29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Пользоваться только доверенными дистрибутивами.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29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Постоянно делать резервные копии важных данных.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29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Выполнять регулярные обновления часто используемых программ, особенно, обеспечивающих безопасность системы.</a:t>
            </a:r>
          </a:p>
          <a:p>
            <a:pPr eaLnBrk="1" fontAlgn="auto" hangingPunct="1"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endParaRPr lang="ru-RU" sz="2900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223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ЗАЩИТА ОТ ВИРУСОВ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642350" cy="5256212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/>
              <a:t>		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защиты от вирусов можно использовать: </a:t>
            </a:r>
            <a:endParaRPr lang="ru-RU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450850" algn="just" eaLnBrk="1" fontAlgn="auto" hangingPunct="1"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 защиты информации, которые полезны также и как страховка от порчи дисков, неправильно работающих программ или ошибочных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действий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пользователя;</a:t>
            </a:r>
          </a:p>
          <a:p>
            <a:pPr marL="0" indent="450850" algn="just" eaLnBrk="1" fontAlgn="auto" hangingPunct="1"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профилактические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меры, позволяющие уменьшить вероятность заражения вирусов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0850" algn="just" eaLnBrk="1" fontAlgn="auto" hangingPunct="1"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ü"/>
              <a:defRPr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специальные программы для защиты от вирусов.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223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ЗАЩИТА ОТ ВИРУСОВ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642350" cy="33845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/>
              <a:t>		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защиты от вирусов необходимо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применение специализированных программ для защиты от вирусов. Эти программы можно разделить на несколько видов: детекторы, доктора (фаги), ревизоры, доктора-ревизоры, фильтры и вакцины (</a:t>
            </a:r>
            <a:r>
              <a:rPr lang="ru-RU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иммунизаторы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pic>
        <p:nvPicPr>
          <p:cNvPr id="4" name="Picture 2" descr="http://im6-tub-ru.yandex.net/i?id=244002579-45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70809" y="4005064"/>
            <a:ext cx="3372347" cy="25808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2776"/>
            <a:ext cx="8229600" cy="11430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prstTxWarp prst="textPlain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http://s3.images.drive2.ru/car.journal.photos/x3/4400/000/000/135/457/88cd6692e3758f29-main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064" y="2919884"/>
            <a:ext cx="3638746" cy="3585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428625"/>
            <a:ext cx="8572500" cy="3429000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0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Массовое применение персональных компьютеров, к сожалению, оказалось связанным с появлением самовоспроизводящихся программ-вирусов, препятствующих нормальной работе компьютера, разрушающих файловую структуру дисков и наносящих ущерб хранимой в компьютере информации</a:t>
            </a:r>
            <a:endParaRPr lang="ru-RU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7" name="Picture 2" descr="C:\Documents and Settings\Admin\Рабочий стол\d181d0b8d181d182d0b5d0bcd18b-d0b1d0b5d0b7d0bed0bfd0b0d181d0bdd0bed181d182d0b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3954566"/>
            <a:ext cx="2342634" cy="23981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6" name="Picture 4" descr="http://im2-tub-ru.yandex.net/i?id=37797615-2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15140" y="3839768"/>
            <a:ext cx="2143132" cy="26789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3FC8A-565F-46BC-9BDE-C2438E8C7D06}" type="slidenum">
              <a:rPr lang="ru-RU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8298" name="Group 106"/>
          <p:cNvGraphicFramePr>
            <a:graphicFrameLocks noGrp="1"/>
          </p:cNvGraphicFramePr>
          <p:nvPr/>
        </p:nvGraphicFramePr>
        <p:xfrm>
          <a:off x="323601" y="1412776"/>
          <a:ext cx="8424863" cy="5019014"/>
        </p:xfrm>
        <a:graphic>
          <a:graphicData uri="http://schemas.openxmlformats.org/drawingml/2006/table">
            <a:tbl>
              <a:tblPr/>
              <a:tblGrid>
                <a:gridCol w="2533887"/>
                <a:gridCol w="5890976"/>
              </a:tblGrid>
              <a:tr h="7822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FF66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 защиты 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kern="1200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FF66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 защиты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сбоев оборудования 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архивирование файлов (со сжатием или без);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резервирование файлов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39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От случайной потери или искажения информации, хранящейся в компьютере 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запрос на подтверждение выполнения команд, изменяющих файлы;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установка специальных атрибутов документов и программ;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возможность отмены неверного действия или восстановления ошибочно удалённого файла;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разграничение доступа пользователей к ресурсам файловой системы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41" name="Text Box 91"/>
          <p:cNvSpPr txBox="1">
            <a:spLocks noChangeArrowheads="1"/>
          </p:cNvSpPr>
          <p:nvPr/>
        </p:nvSpPr>
        <p:spPr bwMode="auto">
          <a:xfrm>
            <a:off x="357188" y="285750"/>
            <a:ext cx="84597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И МЕТОДЫ ЗАЩИТЫ ИНФОРМАЦИИ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340" name="Group 52"/>
          <p:cNvGraphicFramePr>
            <a:graphicFrameLocks noGrp="1"/>
          </p:cNvGraphicFramePr>
          <p:nvPr/>
        </p:nvGraphicFramePr>
        <p:xfrm>
          <a:off x="214313" y="1428750"/>
          <a:ext cx="8747125" cy="4605361"/>
        </p:xfrm>
        <a:graphic>
          <a:graphicData uri="http://schemas.openxmlformats.org/drawingml/2006/table">
            <a:tbl>
              <a:tblPr/>
              <a:tblGrid>
                <a:gridCol w="3349508"/>
                <a:gridCol w="5397617"/>
              </a:tblGrid>
              <a:tr h="210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lang="ru-RU" sz="22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преднамеренного искажения, вандализма (компьютерных вирусов) 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общие методы защиты информации;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профилактические меры;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использование антивирусных программ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несанкционирован -</a:t>
                      </a:r>
                      <a:r>
                        <a:rPr lang="ru-RU" sz="2200" b="1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ного</a:t>
                      </a: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(нелегального) доступа к информации </a:t>
                      </a:r>
                      <a:b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(её использования, изменения, распространения) 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шифрование;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паролирование;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«электронные замки»;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B050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совокупность административных и правоохранительных мер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423833" y="1428736"/>
          <a:ext cx="8424862" cy="600076"/>
        </p:xfrm>
        <a:graphic>
          <a:graphicData uri="http://schemas.openxmlformats.org/drawingml/2006/table">
            <a:tbl>
              <a:tblPr/>
              <a:tblGrid>
                <a:gridCol w="3143272"/>
                <a:gridCol w="5281590"/>
              </a:tblGrid>
              <a:tr h="600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FF66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Вид защиты </a:t>
                      </a:r>
                      <a:endParaRPr kumimoji="0" lang="ru-RU" sz="2400" b="1" i="0" u="none" strike="noStrike" cap="none" normalizeH="0" baseline="0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FF66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FF66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 защиты </a:t>
                      </a:r>
                      <a:endParaRPr kumimoji="0" lang="ru-RU" sz="2400" b="1" i="0" u="none" strike="noStrike" cap="none" normalizeH="0" baseline="0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FF66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91"/>
          <p:cNvSpPr txBox="1">
            <a:spLocks noChangeArrowheads="1"/>
          </p:cNvSpPr>
          <p:nvPr/>
        </p:nvSpPr>
        <p:spPr bwMode="auto">
          <a:xfrm>
            <a:off x="357188" y="285750"/>
            <a:ext cx="84597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И МЕТОДЫ ЗАЩИТЫ ИНФОРМАЦИИ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611188" y="620713"/>
            <a:ext cx="79216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Антивирусные программы</a:t>
            </a:r>
          </a:p>
        </p:txBody>
      </p:sp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755650" y="1916113"/>
            <a:ext cx="7345363" cy="44592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9042"/>
              </a:avLst>
            </a:prstTxWarp>
          </a:bodyPr>
          <a:lstStyle/>
          <a:p>
            <a:pPr algn="ctr"/>
            <a:r>
              <a:rPr lang="ru-RU" sz="3000" b="1" kern="10">
                <a:ln w="9525">
                  <a:noFill/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позволяют произвести</a:t>
            </a:r>
          </a:p>
          <a:p>
            <a:pPr algn="ctr"/>
            <a:r>
              <a:rPr lang="ru-RU" sz="3000" b="1" kern="10">
                <a:ln w="9525">
                  <a:noFill/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защиту,</a:t>
            </a:r>
          </a:p>
          <a:p>
            <a:pPr algn="ctr"/>
            <a:r>
              <a:rPr lang="ru-RU" sz="3000" b="1" kern="10">
                <a:ln w="9525">
                  <a:noFill/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обнаружение</a:t>
            </a:r>
          </a:p>
          <a:p>
            <a:pPr algn="ctr"/>
            <a:r>
              <a:rPr lang="ru-RU" sz="3000" b="1" kern="10">
                <a:ln w="9525">
                  <a:noFill/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и удаление</a:t>
            </a:r>
          </a:p>
          <a:p>
            <a:pPr algn="ctr"/>
            <a:r>
              <a:rPr lang="ru-RU" sz="3000" b="1" kern="10">
                <a:ln w="9525">
                  <a:noFill/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компьютерных вирусов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857250" y="1571625"/>
            <a:ext cx="7745413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0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Антивирус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программное средство, написанное профессионалом и  предназначенное для борьбы с вирусами.</a:t>
            </a:r>
          </a:p>
          <a:p>
            <a:pPr algn="just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7313" y="214313"/>
            <a:ext cx="6715125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АНТИВИРУСНЫЕ ПРОГРАММЫ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785813" y="1143000"/>
            <a:ext cx="7745412" cy="4708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Препятствование проникновению вирусов в компьютерную систему.</a:t>
            </a:r>
          </a:p>
          <a:p>
            <a:pPr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Обнаружение наличия вирусов в компьютерной системе.</a:t>
            </a:r>
          </a:p>
          <a:p>
            <a:pPr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Устранение вирусов из компьютерной системы без нанесения повреждений другим объектам системы.</a:t>
            </a:r>
          </a:p>
          <a:p>
            <a:pPr algn="just" fontAlgn="auto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Минимизация ущерба от действий вирусов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75" y="285750"/>
            <a:ext cx="7858125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АНТИВИРУСНЫХ ПРОГРАММ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306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ВИДЫ АНТИВИРУСНЫХ ПРОГРАММ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896938" y="1428750"/>
            <a:ext cx="7056437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2800" dirty="0">
                <a:latin typeface="+mn-lt"/>
              </a:rPr>
              <a:t>  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программы – детекторы;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программы- доктора;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программы – ревизоры;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программы – фильтры;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Ø"/>
              <a:defRPr/>
            </a:pP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программы - </a:t>
            </a:r>
            <a:r>
              <a:rPr lang="ru-RU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иммунизаторы</a:t>
            </a:r>
            <a:endParaRPr lang="ru-RU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im7-tub-ru.yandex.net/i?id=571341359-28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74556" y="4509120"/>
            <a:ext cx="2450715" cy="21488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42910" y="5072074"/>
            <a:ext cx="885825" cy="1181100"/>
          </a:xfrm>
          <a:effectLst>
            <a:softEdge rad="112500"/>
          </a:effec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451725" y="4941888"/>
            <a:ext cx="1143000" cy="1458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635375" y="3141663"/>
            <a:ext cx="1112838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928794" y="5000636"/>
            <a:ext cx="1135062" cy="13573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42875" y="109538"/>
            <a:ext cx="8858250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РЫНОК АНТИВИРУСНЫХ  ПРОГРАММ</a:t>
            </a:r>
          </a:p>
        </p:txBody>
      </p:sp>
      <p:pic>
        <p:nvPicPr>
          <p:cNvPr id="4103" name="Picture 4" descr="http://t2.gstatic.com/images?q=tbn:ANd9GcQnQR3RyQqB44l4vO3h0_o5cT0v-rF9PloHnjn3Uc15XlcdBSCYgNt79A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7158" y="1071546"/>
            <a:ext cx="1677969" cy="16756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4" name="Picture 2" descr="http://t1.gstatic.com/images?q=tbn:ANd9GcQfxFfKSyqsqL8NwsgvJFvXh3bcY2XHRbHfaYFTpcGI_rEV8D0VdCHW7pbP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143108" y="1142984"/>
            <a:ext cx="1590691" cy="15906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5" name="Picture 6" descr="http://t0.gstatic.com/images?q=tbn:ANd9GcRVF5ED4F07OHVCd3jYSkkDVEJ5j3GXNGe3_tGvLcz-PkY-t1gxyJAvzX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857620" y="1214422"/>
            <a:ext cx="2225923" cy="16827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6" name="Picture 14" descr="http://t3.gstatic.com/images?q=tbn:ANd9GcTz2cocUrM342YtS3szx9txNTakFsVKZczRLwwB8GVEpffS3nY9WUD1hwM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572264" y="1142984"/>
            <a:ext cx="1857388" cy="1855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7" name="Picture 8" descr="http://t2.gstatic.com/images?q=tbn:ANd9GcQsHc26tAqaLxyC7Fj4M17tTzrj8myDGd0h1qOEF9em3fPcN347DXlfEgwA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1928794" y="3429000"/>
            <a:ext cx="1392234" cy="8651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8" name="Picture 12" descr="http://www.livehacking.com/web/wp-content/uploads/2010/12/Microsoft-Security-Essentials-Beta-Goes-Live-Downloads.jp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5580063" y="3213100"/>
            <a:ext cx="2905125" cy="1271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9" name="Picture 16" descr="http://www.freeprogs.net/uploads/posts/2010-01/1263896605_avz.pn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357158" y="3286124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10" name="Picture 18" descr="Логотип Avast! Free Antivirus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5076825" y="5084763"/>
            <a:ext cx="1385888" cy="1344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11" name="Picture 20" descr="Логотип Avira AntiVir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3428992" y="5143512"/>
            <a:ext cx="1230312" cy="1228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484</Words>
  <Application>Microsoft Office PowerPoint</Application>
  <PresentationFormat>Экран (4:3)</PresentationFormat>
  <Paragraphs>88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Arial</vt:lpstr>
      <vt:lpstr>Times New Roman</vt:lpstr>
      <vt:lpstr>Wingdings 2</vt:lpstr>
      <vt:lpstr>Wingdings</vt:lpstr>
      <vt:lpstr>Тема Office</vt:lpstr>
      <vt:lpstr>КОМПЬЮТЕРНЫЕ ВИРУСЫ  И ЗАЩИТА ОТ НИХ</vt:lpstr>
      <vt:lpstr>Слайд 2</vt:lpstr>
      <vt:lpstr>Слайд 3</vt:lpstr>
      <vt:lpstr>Слайд 4</vt:lpstr>
      <vt:lpstr>Слайд 5</vt:lpstr>
      <vt:lpstr>Слайд 6</vt:lpstr>
      <vt:lpstr>Слайд 7</vt:lpstr>
      <vt:lpstr>ВИДЫ АНТИВИРУСНЫХ ПРОГРАММ</vt:lpstr>
      <vt:lpstr>Слайд 9</vt:lpstr>
      <vt:lpstr>ЗАЩИТА ОТ ВИРУСОВ</vt:lpstr>
      <vt:lpstr>ЗАЩИТА ОТ ВИРУСОВ</vt:lpstr>
      <vt:lpstr>ПРАВИЛА ЗАЩИТЫ  ОТ КОМПЬЮТЕРНЫХ ВИРУСОВ</vt:lpstr>
      <vt:lpstr>ПРОФИЛАКТИКА </vt:lpstr>
      <vt:lpstr>ПРОФИЛАКТИКА </vt:lpstr>
      <vt:lpstr>ЗАЩИТА ОТ ВИРУСОВ </vt:lpstr>
      <vt:lpstr>ЗАЩИТА ОТ ВИРУСОВ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Эльвира</dc:creator>
  <cp:lastModifiedBy>re</cp:lastModifiedBy>
  <cp:revision>50</cp:revision>
  <dcterms:created xsi:type="dcterms:W3CDTF">2012-12-05T11:55:47Z</dcterms:created>
  <dcterms:modified xsi:type="dcterms:W3CDTF">2015-03-06T16:46:55Z</dcterms:modified>
</cp:coreProperties>
</file>