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69" d="100"/>
          <a:sy n="69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2E871F-02B2-42E4-AD47-90FC11C06B08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A18F24-F995-4A86-BA4F-F02B6F80B9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217679"/>
            <a:ext cx="3705702" cy="947625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Работа выполнена учителем биологии</a:t>
            </a:r>
          </a:p>
          <a:p>
            <a:r>
              <a:rPr lang="ru-RU" sz="2000" dirty="0" smtClean="0"/>
              <a:t>ГБОУ СОШ № 2000</a:t>
            </a:r>
          </a:p>
          <a:p>
            <a:r>
              <a:rPr lang="ru-RU" sz="2000" dirty="0" err="1" smtClean="0"/>
              <a:t>Утешевой</a:t>
            </a:r>
            <a:r>
              <a:rPr lang="ru-RU" sz="2000" dirty="0" smtClean="0"/>
              <a:t> Т.Н.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175351" cy="2952328"/>
          </a:xfrm>
        </p:spPr>
        <p:txBody>
          <a:bodyPr/>
          <a:lstStyle/>
          <a:p>
            <a:pPr marL="182880" indent="0">
              <a:buNone/>
            </a:pPr>
            <a:r>
              <a:rPr lang="ru-RU" dirty="0">
                <a:effectLst/>
              </a:rPr>
              <a:t>Среда обитания и строение тела земноводных</a:t>
            </a:r>
            <a:endParaRPr lang="ru-RU" dirty="0"/>
          </a:p>
        </p:txBody>
      </p:sp>
      <p:pic>
        <p:nvPicPr>
          <p:cNvPr id="8194" name="Picture 2" descr="C:\Users\1\Desktop\лягушки\27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25" y="2204864"/>
            <a:ext cx="312312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лягушки\1350889048_acid_picdump_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12976"/>
            <a:ext cx="369351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5" cy="6264696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1800" dirty="0" smtClean="0">
                <a:effectLst/>
              </a:rPr>
              <a:t>1. Амфибии </a:t>
            </a:r>
            <a:r>
              <a:rPr lang="ru-RU" sz="1800" dirty="0">
                <a:effectLst/>
              </a:rPr>
              <a:t>первыми встали на ноги. До этого на Земле ни у кого из позвоночных просто не было ног. Ноги земноводных имеют суставы и закреплены в теле с помощью поясов конечностей</a:t>
            </a:r>
            <a:r>
              <a:rPr lang="ru-RU" sz="1800" dirty="0" smtClean="0">
                <a:effectLst/>
              </a:rPr>
              <a:t>.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2. Земноводные </a:t>
            </a:r>
            <a:r>
              <a:rPr lang="ru-RU" sz="1800" dirty="0">
                <a:effectLst/>
              </a:rPr>
              <a:t>научились поворачивать голову – у них есть шейный отдел позвоночника, правда, состоящий из одного позвонка. Череп подвижно </a:t>
            </a:r>
            <a:r>
              <a:rPr lang="ru-RU" sz="1800" dirty="0" err="1">
                <a:effectLst/>
              </a:rPr>
              <a:t>причленяется</a:t>
            </a:r>
            <a:r>
              <a:rPr lang="ru-RU" sz="1800" dirty="0">
                <a:effectLst/>
              </a:rPr>
              <a:t> к позвоночнику.  Очень подвижна нижняя челюсть. 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3. Они </a:t>
            </a:r>
            <a:r>
              <a:rPr lang="ru-RU" sz="1800" dirty="0">
                <a:effectLst/>
              </a:rPr>
              <a:t>первыми научились мигать – чтобы защитить глаза от повреждения и высыхания, у </a:t>
            </a:r>
            <a:r>
              <a:rPr lang="ru-RU" sz="1800" dirty="0" smtClean="0">
                <a:effectLst/>
              </a:rPr>
              <a:t>   них </a:t>
            </a:r>
            <a:r>
              <a:rPr lang="ru-RU" sz="1800" dirty="0">
                <a:effectLst/>
              </a:rPr>
              <a:t>появились подвижные веки и слезные железы</a:t>
            </a:r>
            <a:r>
              <a:rPr lang="ru-RU" sz="1800" dirty="0" smtClean="0">
                <a:effectLst/>
              </a:rPr>
              <a:t>.</a:t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</a:rPr>
              <a:t>4.</a:t>
            </a:r>
            <a:r>
              <a:rPr lang="ru-RU" sz="1800" dirty="0">
                <a:effectLst/>
              </a:rPr>
              <a:t> Лягушки – первые «слюнтяи» планеты. Чтобы на суше можно было легко глотать сухую добычу, потребовалась смазка – слюна. Однако она не содержит пищеварительных ферментов.</a:t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5. </a:t>
            </a:r>
            <a:r>
              <a:rPr lang="ru-RU" sz="1800" dirty="0">
                <a:effectLst/>
              </a:rPr>
              <a:t>Чтобы лучше слышать в воздушной среде, у амфибий появился новый орган – среднее ухо, закрытое гибкой мембраной – барабанной перепонкой – и снабженное специальными косточками для усиления и передачи возникающих колебаний.</a:t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6.</a:t>
            </a:r>
            <a:r>
              <a:rPr lang="ru-RU" sz="1800" dirty="0">
                <a:effectLst/>
              </a:rPr>
              <a:t> Научившись прилично слышать, амфибии первыми из наземных позвоночных приобрели и голосовой аппарат.</a:t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>7. </a:t>
            </a:r>
            <a:r>
              <a:rPr lang="ru-RU" sz="1800" dirty="0">
                <a:effectLst/>
              </a:rPr>
              <a:t>Они первыми из позвоночных научились дышать с помощью легких  и вдохнули полной грудью живительный воздух нашей планеты (правда, в процессе дыхания  у амфибий участвует и кожа).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77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1" cy="6048672"/>
          </a:xfrm>
        </p:spPr>
        <p:txBody>
          <a:bodyPr/>
          <a:lstStyle/>
          <a:p>
            <a:pPr marL="0" lvl="0" indent="0" algn="l">
              <a:buNone/>
            </a:pPr>
            <a:r>
              <a:rPr lang="ru-RU" dirty="0">
                <a:effectLst/>
              </a:rPr>
              <a:t>Однако, сумев освоить сушу, земноводные все же не порвали до конца связь с водой.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Какие признаки в строении лягушки свидетельствуют об этом?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7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5" cy="5110504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400" dirty="0" smtClean="0">
                <a:effectLst/>
              </a:rPr>
              <a:t>1. Тонкая </a:t>
            </a:r>
            <a:r>
              <a:rPr lang="ru-RU" sz="2400" dirty="0">
                <a:effectLst/>
              </a:rPr>
              <a:t>нежная кожа земноводных нуждается в постоянном увлажнении, поэтому амфибии живут в сырых местах и часто навещают водоемы. У многих лягушек пальцы на задних лапах соединены плавательной перепонкой.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2. Через </a:t>
            </a:r>
            <a:r>
              <a:rPr lang="ru-RU" sz="2400" dirty="0">
                <a:effectLst/>
              </a:rPr>
              <a:t>влажную тонкую кожу легко осуществляется газообмен. Многие земноводные поглощают больше кислорода через кожу, чем через легкие, и могут долгое время оставаться под водой, не всплывая  за новой порцией воздуха</a:t>
            </a:r>
            <a:r>
              <a:rPr lang="ru-RU" sz="2400" dirty="0" smtClean="0">
                <a:effectLst/>
              </a:rPr>
              <a:t>.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3. Икра </a:t>
            </a:r>
            <a:r>
              <a:rPr lang="ru-RU" sz="2400" dirty="0">
                <a:effectLst/>
              </a:rPr>
              <a:t>лягушек и их личинки  не могут противостоять высыханию, и размножение большей части амфибий возможно только в воде.</a:t>
            </a:r>
          </a:p>
        </p:txBody>
      </p:sp>
    </p:spTree>
    <p:extLst>
      <p:ext uri="{BB962C8B-B14F-4D97-AF65-F5344CB8AC3E}">
        <p14:creationId xmlns:p14="http://schemas.microsoft.com/office/powerpoint/2010/main" val="16248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61926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effectLst/>
              </a:rPr>
              <a:t>Ч</a:t>
            </a:r>
            <a:r>
              <a:rPr lang="ru-RU" dirty="0" smtClean="0">
                <a:effectLst/>
              </a:rPr>
              <a:t>то </a:t>
            </a:r>
            <a:r>
              <a:rPr lang="ru-RU" dirty="0">
                <a:effectLst/>
              </a:rPr>
              <a:t>такое </a:t>
            </a:r>
            <a:r>
              <a:rPr lang="ru-RU" i="1" dirty="0">
                <a:effectLst/>
              </a:rPr>
              <a:t>бионика</a:t>
            </a:r>
            <a:r>
              <a:rPr lang="ru-RU" dirty="0">
                <a:effectLst/>
              </a:rPr>
              <a:t>?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Что </a:t>
            </a:r>
            <a:r>
              <a:rPr lang="ru-RU" dirty="0">
                <a:effectLst/>
              </a:rPr>
              <a:t>изучает эта наука?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64895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 биология </a:t>
            </a:r>
            <a:r>
              <a:rPr lang="ru-RU" dirty="0" smtClean="0">
                <a:effectLst/>
              </a:rPr>
              <a:t>             техника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бионика</a:t>
            </a:r>
            <a:br>
              <a:rPr lang="ru-RU" dirty="0" smtClean="0">
                <a:effectLst/>
              </a:rPr>
            </a:br>
            <a:r>
              <a:rPr lang="ru-RU" sz="3600" i="1" dirty="0" smtClean="0">
                <a:effectLst/>
              </a:rPr>
              <a:t>Эта </a:t>
            </a:r>
            <a:r>
              <a:rPr lang="ru-RU" sz="3600" i="1" dirty="0">
                <a:effectLst/>
              </a:rPr>
              <a:t>наука изучает возможности применения в технике принципов организации и работы живых организмов.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771800" y="1196752"/>
            <a:ext cx="165618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803723" y="1196752"/>
            <a:ext cx="165618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71800" y="1196752"/>
            <a:ext cx="165618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803723" y="1196752"/>
            <a:ext cx="1656185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3" cy="612068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effectLst/>
              </a:rPr>
              <a:t>А как вы думаете, чем могут быть интересны земноводные для ученых-</a:t>
            </a:r>
            <a:r>
              <a:rPr lang="ru-RU" dirty="0" err="1">
                <a:effectLst/>
              </a:rPr>
              <a:t>биоников</a:t>
            </a:r>
            <a:r>
              <a:rPr lang="ru-RU" dirty="0">
                <a:effectLst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5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1" cy="597666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effectLst/>
              </a:rPr>
              <a:t>              Аквалангист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Лягушка                  Человек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771800" y="1052736"/>
            <a:ext cx="1728192" cy="1696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88024" y="1052736"/>
            <a:ext cx="197906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1\Desktop\лягушки\podvodo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49" y="3429000"/>
            <a:ext cx="399528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«Лови ошибку»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146" name="Picture 2" descr="C:\Users\1\Desktop\лягуш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119">
            <a:off x="268982" y="1844824"/>
            <a:ext cx="286285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лягушки\937640_6ad1_625x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167">
            <a:off x="3987559" y="2023710"/>
            <a:ext cx="4805087" cy="30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лягушки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4139">
            <a:off x="4058191" y="735387"/>
            <a:ext cx="4567690" cy="36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лягушки\frog-with-cheesy-smile_640x480_3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058">
            <a:off x="435934" y="2387497"/>
            <a:ext cx="4738677" cy="35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5" cy="49664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effectLst/>
              </a:rPr>
              <a:t>Домашнее задание: §36. Выполнить задания в раб. тетради.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3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692696"/>
            <a:ext cx="7622232" cy="48224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Цель урока: раскрыть особенности внешнего строения , скелета и мускулатуры земноводных в связи со средой их обитания.</a:t>
            </a:r>
          </a:p>
        </p:txBody>
      </p:sp>
    </p:spTree>
    <p:extLst>
      <p:ext uri="{BB962C8B-B14F-4D97-AF65-F5344CB8AC3E}">
        <p14:creationId xmlns:p14="http://schemas.microsoft.com/office/powerpoint/2010/main" val="32976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5" cy="5760640"/>
          </a:xfrm>
        </p:spPr>
        <p:txBody>
          <a:bodyPr/>
          <a:lstStyle/>
          <a:p>
            <a:pPr algn="l"/>
            <a:r>
              <a:rPr lang="ru-RU" sz="2000" dirty="0">
                <a:effectLst/>
              </a:rPr>
              <a:t>Заявление амфибий в комитет охраны авторских прав природы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Уважаемые </a:t>
            </a:r>
            <a:r>
              <a:rPr lang="ru-RU" sz="2000" dirty="0" err="1">
                <a:effectLst/>
              </a:rPr>
              <a:t>коапповцы</a:t>
            </a:r>
            <a:r>
              <a:rPr lang="ru-RU" sz="2000" dirty="0">
                <a:effectLst/>
              </a:rPr>
              <a:t>! Ищем у вас защиты! Нас поражает невежество человека, который считает себя венцом творения. Каких только небылиц  ни насочинял он про нас! Например: «Прежде чем ввозить хлеб, следует на пороге амбара повесить за заднюю лапу лягушку, чтобы предохранить зерно от порчи». Лучше бы строил хорошие хранилища! Или: « Если в середине засеянного поля зарыть в новом горшке лягушку, то буря не повредит посевы». Французы и немцы уверены, что жабы высасывают молоко у коров. Все считают, что жаб нельзя трогать руками – появятся бородавки. «Если увидел жерлянку, и она перевернулась на спину – жди в доме несчастья». А несчастья от этого только нам, земноводным!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Кто же сможет защитить нас? По справедливости – прежде чем обвинять, надо по крайней узнать, кого обвиняешь.</a:t>
            </a:r>
            <a:br>
              <a:rPr lang="ru-RU" sz="2000" dirty="0">
                <a:effectLst/>
              </a:rPr>
            </a:br>
            <a:r>
              <a:rPr lang="ru-RU" sz="2000" i="1" dirty="0">
                <a:effectLst/>
              </a:rPr>
              <a:t>Мученики невежества и науки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79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80919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Т</a:t>
            </a:r>
            <a:r>
              <a:rPr lang="ru-RU" dirty="0" smtClean="0">
                <a:effectLst/>
              </a:rPr>
              <a:t>ему </a:t>
            </a:r>
            <a:r>
              <a:rPr lang="ru-RU" dirty="0">
                <a:effectLst/>
              </a:rPr>
              <a:t>нашего сегодняшнего урока можно назвать так: «Защита незаслуженно гонимых амфибий».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9218" name="Picture 2" descr="C:\Users\1\Desktop\лягушки\9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95" y="3573016"/>
            <a:ext cx="4479925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550224" cy="5038496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4000" dirty="0">
                <a:effectLst/>
              </a:rPr>
              <a:t>С</a:t>
            </a:r>
            <a:r>
              <a:rPr lang="ru-RU" sz="4000" dirty="0" smtClean="0">
                <a:effectLst/>
              </a:rPr>
              <a:t>лово </a:t>
            </a:r>
            <a:r>
              <a:rPr lang="ru-RU" sz="4000" i="1" dirty="0">
                <a:solidFill>
                  <a:schemeClr val="accent1"/>
                </a:solidFill>
                <a:effectLst/>
              </a:rPr>
              <a:t>амфибии</a:t>
            </a:r>
            <a:r>
              <a:rPr lang="ru-RU" sz="4000" dirty="0">
                <a:effectLst/>
              </a:rPr>
              <a:t> имеет греческое происхождение и означает </a:t>
            </a:r>
            <a:r>
              <a:rPr lang="ru-RU" sz="4000" dirty="0">
                <a:solidFill>
                  <a:schemeClr val="accent1"/>
                </a:solidFill>
                <a:effectLst/>
              </a:rPr>
              <a:t>«</a:t>
            </a:r>
            <a:r>
              <a:rPr lang="ru-RU" sz="4000" dirty="0" err="1">
                <a:solidFill>
                  <a:schemeClr val="accent1"/>
                </a:solidFill>
                <a:effectLst/>
              </a:rPr>
              <a:t>двоякоживущие</a:t>
            </a:r>
            <a:r>
              <a:rPr lang="ru-RU" sz="4000" dirty="0" smtClean="0">
                <a:solidFill>
                  <a:schemeClr val="accent1"/>
                </a:solidFill>
                <a:effectLst/>
              </a:rPr>
              <a:t>»</a:t>
            </a:r>
            <a:r>
              <a:rPr lang="ru-RU" sz="4000" dirty="0" smtClean="0">
                <a:effectLst/>
              </a:rPr>
              <a:t>.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 </a:t>
            </a:r>
            <a:r>
              <a:rPr lang="ru-RU" sz="4000" dirty="0">
                <a:effectLst/>
              </a:rPr>
              <a:t>Русское название </a:t>
            </a:r>
            <a:r>
              <a:rPr lang="ru-RU" sz="4000" i="1" dirty="0">
                <a:solidFill>
                  <a:schemeClr val="accent1"/>
                </a:solidFill>
                <a:effectLst/>
              </a:rPr>
              <a:t>земноводные</a:t>
            </a:r>
            <a:r>
              <a:rPr lang="ru-RU" sz="4000" i="1" dirty="0">
                <a:effectLst/>
              </a:rPr>
              <a:t> </a:t>
            </a:r>
            <a:r>
              <a:rPr lang="ru-RU" sz="4000" dirty="0">
                <a:effectLst/>
              </a:rPr>
              <a:t>содержит в себе названия сред, где обитают эти </a:t>
            </a:r>
            <a:r>
              <a:rPr lang="ru-RU" sz="4400" dirty="0">
                <a:effectLst/>
              </a:rPr>
              <a:t>животные.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1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97939"/>
              </p:ext>
            </p:extLst>
          </p:nvPr>
        </p:nvGraphicFramePr>
        <p:xfrm>
          <a:off x="755576" y="1052736"/>
          <a:ext cx="7704856" cy="5322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017"/>
                <a:gridCol w="2568017"/>
                <a:gridCol w="2568822"/>
              </a:tblGrid>
              <a:tr h="47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Характеристика среды обитания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Суша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</a:tr>
              <a:tr h="660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Плотность среды  (</a:t>
                      </a:r>
                      <a:r>
                        <a:rPr lang="ru-RU" sz="1400" dirty="0" err="1">
                          <a:effectLst/>
                        </a:rPr>
                        <a:t>сопртивление</a:t>
                      </a:r>
                      <a:r>
                        <a:rPr lang="ru-RU" sz="1400" dirty="0">
                          <a:effectLst/>
                        </a:rPr>
                        <a:t>  движению)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Невысокая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</a:tr>
              <a:tr h="1416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Доступность кислорода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кислорода, растворенного в воде, относительно невелико и может существенно меняться в зависимости от внешних условий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Кислород-составная часть воздуха, его количество постоянно, а доступность неограниченна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</a:tr>
              <a:tr h="70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Вес тела в среде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Сила тяжести уравновешивается архимедовой силой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 тела в полной мере определяется силой тяжести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</a:tr>
              <a:tr h="70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Испарение с поверхности тела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Испарения нет, избыток влаги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Существенное испарение, особенно при высокой температуре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</a:tr>
              <a:tr h="944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Температурный режим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Колебания температуры в ограниченных пределах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Существенные колебания температуры как в течение суток, так и в разные сезоны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</a:tr>
              <a:tr h="23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Прозрачность среды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Небольшая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Большая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4734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«Сравнительные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характеристики двух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 обитания</a:t>
            </a:r>
            <a:r>
              <a:rPr lang="ru-RU" sz="2000" dirty="0">
                <a:solidFill>
                  <a:schemeClr val="tx2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764704"/>
            <a:ext cx="7766248" cy="568863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effectLst/>
              </a:rPr>
              <a:t>Какие приспособления к жизни в воздушной среде возникли у земноводных?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4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лягушки\stroeni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626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лягушки\скелет лягушки  1 тыс изображений найдено в Яндекс.Картинках_files\7728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4087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313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Среда обитания и строение тела земноводных</vt:lpstr>
      <vt:lpstr>Цель урока: раскрыть особенности внешнего строения , скелета и мускулатуры земноводных в связи со средой их обитания.</vt:lpstr>
      <vt:lpstr>Заявление амфибий в комитет охраны авторских прав природы Уважаемые коапповцы! Ищем у вас защиты! Нас поражает невежество человека, который считает себя венцом творения. Каких только небылиц  ни насочинял он про нас! Например: «Прежде чем ввозить хлеб, следует на пороге амбара повесить за заднюю лапу лягушку, чтобы предохранить зерно от порчи». Лучше бы строил хорошие хранилища! Или: « Если в середине засеянного поля зарыть в новом горшке лягушку, то буря не повредит посевы». Французы и немцы уверены, что жабы высасывают молоко у коров. Все считают, что жаб нельзя трогать руками – появятся бородавки. «Если увидел жерлянку, и она перевернулась на спину – жди в доме несчастья». А несчастья от этого только нам, земноводным! Кто же сможет защитить нас? По справедливости – прежде чем обвинять, надо по крайней узнать, кого обвиняешь. Мученики невежества и науки </vt:lpstr>
      <vt:lpstr>Тему нашего сегодняшнего урока можно назвать так: «Защита незаслуженно гонимых амфибий». </vt:lpstr>
      <vt:lpstr>Слово амфибии имеет греческое происхождение и означает «двоякоживущие».  Русское название земноводные содержит в себе названия сред, где обитают эти животные.   </vt:lpstr>
      <vt:lpstr>«</vt:lpstr>
      <vt:lpstr>Какие приспособления к жизни в воздушной среде возникли у земноводных? </vt:lpstr>
      <vt:lpstr>Презентация PowerPoint</vt:lpstr>
      <vt:lpstr>Презентация PowerPoint</vt:lpstr>
      <vt:lpstr>1. Амфибии первыми встали на ноги. До этого на Земле ни у кого из позвоночных просто не было ног. Ноги земноводных имеют суставы и закреплены в теле с помощью поясов конечностей. 2. Земноводные научились поворачивать голову – у них есть шейный отдел позвоночника, правда, состоящий из одного позвонка. Череп подвижно причленяется к позвоночнику.  Очень подвижна нижняя челюсть.  3. Они первыми научились мигать – чтобы защитить глаза от повреждения и высыхания, у    них появились подвижные веки и слезные железы. 4. Лягушки – первые «слюнтяи» планеты. Чтобы на суше можно было легко глотать сухую добычу, потребовалась смазка – слюна. Однако она не содержит пищеварительных ферментов. 5. Чтобы лучше слышать в воздушной среде, у амфибий появился новый орган – среднее ухо, закрытое гибкой мембраной – барабанной перепонкой – и снабженное специальными косточками для усиления и передачи возникающих колебаний. 6. Научившись прилично слышать, амфибии первыми из наземных позвоночных приобрели и голосовой аппарат. 7. Они первыми из позвоночных научились дышать с помощью легких  и вдохнули полной грудью живительный воздух нашей планеты (правда, в процессе дыхания  у амфибий участвует и кожа).  </vt:lpstr>
      <vt:lpstr>Однако, сумев освоить сушу, земноводные все же не порвали до конца связь с водой. Какие признаки в строении лягушки свидетельствуют об этом? </vt:lpstr>
      <vt:lpstr>1. Тонкая нежная кожа земноводных нуждается в постоянном увлажнении, поэтому амфибии живут в сырых местах и часто навещают водоемы. У многих лягушек пальцы на задних лапах соединены плавательной перепонкой. 2. Через влажную тонкую кожу легко осуществляется газообмен. Многие земноводные поглощают больше кислорода через кожу, чем через легкие, и могут долгое время оставаться под водой, не всплывая  за новой порцией воздуха. 3. Икра лягушек и их личинки  не могут противостоять высыханию, и размножение большей части амфибий возможно только в воде.</vt:lpstr>
      <vt:lpstr>Что такое бионика?  Что изучает эта наука? </vt:lpstr>
      <vt:lpstr> биология              техника    бионика Эта наука изучает возможности применения в технике принципов организации и работы живых организмов.  </vt:lpstr>
      <vt:lpstr>А как вы думаете, чем могут быть интересны земноводные для ученых-биоников?</vt:lpstr>
      <vt:lpstr>              Аквалангист   Лягушка                  Человек    </vt:lpstr>
      <vt:lpstr>«Лови ошибку» </vt:lpstr>
      <vt:lpstr>Презентация PowerPoint</vt:lpstr>
      <vt:lpstr>Домашнее задание: §36. Выполнить задания в раб. тетради.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Среда обитания и строение тела земноводных</dc:title>
  <dc:creator>1</dc:creator>
  <cp:lastModifiedBy>1</cp:lastModifiedBy>
  <cp:revision>15</cp:revision>
  <dcterms:created xsi:type="dcterms:W3CDTF">2014-01-29T10:32:09Z</dcterms:created>
  <dcterms:modified xsi:type="dcterms:W3CDTF">2014-01-29T12:36:57Z</dcterms:modified>
</cp:coreProperties>
</file>