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76" r:id="rId7"/>
    <p:sldId id="270" r:id="rId8"/>
    <p:sldId id="271" r:id="rId9"/>
    <p:sldId id="260" r:id="rId10"/>
    <p:sldId id="272" r:id="rId11"/>
    <p:sldId id="261" r:id="rId12"/>
    <p:sldId id="274" r:id="rId13"/>
    <p:sldId id="273" r:id="rId14"/>
    <p:sldId id="275" r:id="rId15"/>
    <p:sldId id="262" r:id="rId16"/>
    <p:sldId id="263" r:id="rId17"/>
    <p:sldId id="264" r:id="rId18"/>
    <p:sldId id="266" r:id="rId19"/>
    <p:sldId id="267" r:id="rId20"/>
    <p:sldId id="268" r:id="rId21"/>
    <p:sldId id="26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Проектная работа</a:t>
            </a:r>
            <a:br>
              <a:rPr lang="ru-RU" dirty="0" smtClean="0"/>
            </a:br>
            <a:r>
              <a:rPr lang="ru-RU" dirty="0" smtClean="0"/>
              <a:t>«Определение наличия витамина С в овощах, фруктах и </a:t>
            </a:r>
            <a:r>
              <a:rPr lang="ru-RU" dirty="0" err="1" smtClean="0"/>
              <a:t>сокосодержащих</a:t>
            </a:r>
            <a:r>
              <a:rPr lang="ru-RU" dirty="0" smtClean="0"/>
              <a:t> напитках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93163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Администратор\Desktop\вит с\IMG_175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714356"/>
            <a:ext cx="4143404" cy="2692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Администратор\Desktop\вит с\IMG_178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714356"/>
            <a:ext cx="4038600" cy="2692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дминистратор\Desktop\вит с\IMG_17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45024"/>
            <a:ext cx="4176464" cy="27843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14" y="3643314"/>
            <a:ext cx="4038600" cy="28164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08563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Мы провели ряд опытов…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59016"/>
            <a:ext cx="4038600" cy="2692400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36" y="3929066"/>
            <a:ext cx="4038600" cy="2692400"/>
          </a:xfrm>
        </p:spPr>
      </p:pic>
      <p:pic>
        <p:nvPicPr>
          <p:cNvPr id="10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59016"/>
            <a:ext cx="4038600" cy="2692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8011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4038600" cy="4752528"/>
          </a:xfrm>
        </p:spPr>
      </p:pic>
      <p:pic>
        <p:nvPicPr>
          <p:cNvPr id="4098" name="Picture 2" descr="C:\Users\Администратор\Desktop\вит с\IMG_17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268760"/>
            <a:ext cx="4038600" cy="47525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06329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4038600" cy="4536503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6792"/>
            <a:ext cx="4038600" cy="4584427"/>
          </a:xfrm>
        </p:spPr>
      </p:pic>
    </p:spTree>
    <p:extLst>
      <p:ext uri="{BB962C8B-B14F-4D97-AF65-F5344CB8AC3E}">
        <p14:creationId xmlns="" xmlns:p14="http://schemas.microsoft.com/office/powerpoint/2010/main" val="1701222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4038600" cy="453650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556792"/>
            <a:ext cx="4038600" cy="4536503"/>
          </a:xfrm>
        </p:spPr>
      </p:pic>
    </p:spTree>
    <p:extLst>
      <p:ext uri="{BB962C8B-B14F-4D97-AF65-F5344CB8AC3E}">
        <p14:creationId xmlns="" xmlns:p14="http://schemas.microsoft.com/office/powerpoint/2010/main" val="718703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 вывод:</a:t>
            </a:r>
            <a:endParaRPr lang="ru-RU" dirty="0"/>
          </a:p>
        </p:txBody>
      </p:sp>
      <p:pic>
        <p:nvPicPr>
          <p:cNvPr id="5122" name="Picture 2" descr="C:\Users\Администратор\Desktop\вит с\IMG_176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391348" cy="42484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Витамин С содержится во всех, выбранных нами образцах овощей и фруктов.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7327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Влияние времени на содержание витамина С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Вывод: с течением времени, витамин С разрушается на воздухе. </a:t>
            </a:r>
            <a:endParaRPr lang="ru-RU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36" y="2249488"/>
            <a:ext cx="432067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89533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Влияние температуры на содержание витамина С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Вывод: при термической обработке продуктов содержание витамина С сокращается.</a:t>
            </a:r>
            <a:endParaRPr lang="ru-RU" sz="2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36" y="2249488"/>
            <a:ext cx="4021727" cy="4251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5237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Результаты работы над проектом: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 выяснили, что содержание важного витамина в овощах и фруктах зависит от условий хранения и времени, затраченного  на термическую обработку пищи.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38" y="2081301"/>
            <a:ext cx="3875248" cy="4419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29822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1546"/>
            <a:ext cx="4038600" cy="5703841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Мы узнали, что нашему организму в сутки требуется 120мг витамина С, который может содержаться в 100г болгарского перца, или в 200г апельсинов.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3444">
            <a:off x="77598" y="2268243"/>
            <a:ext cx="4608512" cy="2824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3215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проектной работы: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>
                <a:latin typeface="Times New Roman"/>
                <a:ea typeface="Calibri"/>
              </a:rPr>
              <a:t>собрать информацию о витамине С, о его функциях в организме человека,  о содержании данного витамина в продуктах </a:t>
            </a:r>
            <a:r>
              <a:rPr lang="ru-RU" dirty="0" smtClean="0">
                <a:latin typeface="Times New Roman"/>
                <a:ea typeface="Calibri"/>
              </a:rPr>
              <a:t>питания.</a:t>
            </a:r>
          </a:p>
          <a:p>
            <a:pPr algn="just"/>
            <a:r>
              <a:rPr lang="ru-RU" dirty="0" smtClean="0">
                <a:latin typeface="Times New Roman"/>
                <a:ea typeface="Calibri"/>
              </a:rPr>
              <a:t>научиться </a:t>
            </a:r>
            <a:r>
              <a:rPr lang="ru-RU" dirty="0">
                <a:latin typeface="Times New Roman"/>
                <a:ea typeface="Calibri"/>
              </a:rPr>
              <a:t>определять содержание витамина С. </a:t>
            </a:r>
            <a:endParaRPr lang="ru-RU" dirty="0" smtClean="0">
              <a:latin typeface="Times New Roman"/>
              <a:ea typeface="Calibri"/>
            </a:endParaRPr>
          </a:p>
          <a:p>
            <a:pPr algn="just"/>
            <a:r>
              <a:rPr lang="ru-RU" dirty="0" smtClean="0">
                <a:latin typeface="Times New Roman"/>
                <a:ea typeface="Calibri"/>
              </a:rPr>
              <a:t>выяснить </a:t>
            </a:r>
            <a:r>
              <a:rPr lang="ru-RU" dirty="0">
                <a:latin typeface="Times New Roman"/>
                <a:ea typeface="Calibri"/>
              </a:rPr>
              <a:t>о том, какие факторы влияют на содержание витамина С в продуктах питания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21598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857240"/>
          </a:xfrm>
        </p:spPr>
        <p:txBody>
          <a:bodyPr/>
          <a:lstStyle/>
          <a:p>
            <a:r>
              <a:rPr lang="ru-RU" dirty="0" smtClean="0"/>
              <a:t>Наша следующая цель: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000240"/>
            <a:ext cx="4038600" cy="4775147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Научиться не просто определять наличие, но и сравнивать количество содержания витамина С в различных продуктах.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2428868"/>
            <a:ext cx="381642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075307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Спасибо за внимание.</a:t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Будьте здоровы!!!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631254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работы над проектом.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Работа с источниками информации по сбору теоретических  данных.</a:t>
            </a:r>
          </a:p>
          <a:p>
            <a:r>
              <a:rPr lang="ru-RU" dirty="0" smtClean="0"/>
              <a:t>Нахождение и применение метода определения витамина С </a:t>
            </a:r>
            <a:r>
              <a:rPr lang="ru-RU" dirty="0" smtClean="0"/>
              <a:t>  в </a:t>
            </a:r>
            <a:r>
              <a:rPr lang="ru-RU" dirty="0" smtClean="0"/>
              <a:t>продуктах</a:t>
            </a:r>
          </a:p>
          <a:p>
            <a:r>
              <a:rPr lang="ru-RU" dirty="0" smtClean="0"/>
              <a:t>Определение условий, влияющих на содержание витамина </a:t>
            </a:r>
            <a:r>
              <a:rPr lang="ru-RU" dirty="0" smtClean="0"/>
              <a:t>С   </a:t>
            </a:r>
            <a:r>
              <a:rPr lang="ru-RU" dirty="0" smtClean="0"/>
              <a:t>в продуктах.</a:t>
            </a:r>
          </a:p>
          <a:p>
            <a:r>
              <a:rPr lang="ru-RU" dirty="0" smtClean="0"/>
              <a:t>Подведение итогов работы и дальнейшие цели.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66307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работы: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800" dirty="0" smtClean="0"/>
              <a:t>Сбор теоретического материала о витамине С: его функции, содержание в продуктах, суточные нормы, условия сохранения свойств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143116"/>
            <a:ext cx="3353809" cy="365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89903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Коротко о витамине С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2669953"/>
            <a:ext cx="3657600" cy="368503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214554"/>
            <a:ext cx="4038600" cy="464344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Водорастворимый витамин, влияющий на ряд важнейших обменных процессов в нашем организме.</a:t>
            </a:r>
          </a:p>
          <a:p>
            <a:r>
              <a:rPr lang="ru-RU" sz="2400" dirty="0" smtClean="0"/>
              <a:t>Относится к классу органических кислот.</a:t>
            </a:r>
          </a:p>
          <a:p>
            <a:r>
              <a:rPr lang="ru-RU" sz="2400" dirty="0" smtClean="0"/>
              <a:t>Его недостаток приводит к возникновению всем известной ЦИНГИ.</a:t>
            </a:r>
          </a:p>
        </p:txBody>
      </p:sp>
    </p:spTree>
    <p:extLst>
      <p:ext uri="{BB962C8B-B14F-4D97-AF65-F5344CB8AC3E}">
        <p14:creationId xmlns="" xmlns:p14="http://schemas.microsoft.com/office/powerpoint/2010/main" val="1579480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Довольно неприятная, мягко говоря, болезнь, из-за которой нарушается деятельность почти всех систем органов в организме человека. Многим эта болезнь знакома из книг, в которых описывают дальние путешествия или экспедиции, когда моряки медленно теряют зубы и истекают кровью от нехватки фруктов. Конечно же, причиной является не просто нехватка фруктов, а недостаток витамина C, который в них содержится.</a:t>
            </a:r>
            <a:endParaRPr lang="ru-RU" dirty="0"/>
          </a:p>
        </p:txBody>
      </p:sp>
      <p:pic>
        <p:nvPicPr>
          <p:cNvPr id="1026" name="Picture 2" descr="C:\Users\User1\Desktop\cinga-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000240"/>
            <a:ext cx="3900484" cy="280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 витамина 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Функции витамина: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Регулирует работу иммунной системы, кровеносной системы, усвоение витаминов группы В и прочие процессы…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14554"/>
            <a:ext cx="4248472" cy="359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98725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витамина С: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2127694"/>
            <a:ext cx="4109618" cy="410961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Большое количество витамина содержится в болгарском перце, цитрусовых, </a:t>
            </a:r>
            <a:r>
              <a:rPr lang="ru-RU" sz="2400" dirty="0" err="1" smtClean="0"/>
              <a:t>белокачанной</a:t>
            </a:r>
            <a:r>
              <a:rPr lang="ru-RU" sz="2400" dirty="0" smtClean="0"/>
              <a:t> и цветной капусте, черной смородине.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092157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Нахождение реагента, позволяющего определить витамин С в продуктах»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97324"/>
            <a:ext cx="4038600" cy="4030290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572000" y="2564904"/>
            <a:ext cx="4038600" cy="452596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Мы выяснили, что качественной реакцией на витамин С может служить обесцвечивание раствора йода.</a:t>
            </a:r>
          </a:p>
        </p:txBody>
      </p:sp>
    </p:spTree>
    <p:extLst>
      <p:ext uri="{BB962C8B-B14F-4D97-AF65-F5344CB8AC3E}">
        <p14:creationId xmlns="" xmlns:p14="http://schemas.microsoft.com/office/powerpoint/2010/main" val="30240677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67</TotalTime>
  <Words>413</Words>
  <Application>Microsoft Office PowerPoint</Application>
  <PresentationFormat>Экран (4:3)</PresentationFormat>
  <Paragraphs>37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Городская</vt:lpstr>
      <vt:lpstr>Проектная работа «Определение наличия витамина С в овощах, фруктах и сокосодержащих напитках»</vt:lpstr>
      <vt:lpstr>Цели проектной работы:</vt:lpstr>
      <vt:lpstr>План работы над проектом.</vt:lpstr>
      <vt:lpstr>Этапы работы:</vt:lpstr>
      <vt:lpstr>Коротко о витамине С</vt:lpstr>
      <vt:lpstr>Слайд 6</vt:lpstr>
      <vt:lpstr>Функции витамина С:</vt:lpstr>
      <vt:lpstr>Содержание витамина С:</vt:lpstr>
      <vt:lpstr>Нахождение реагента, позволяющего определить витамин С в продуктах»</vt:lpstr>
      <vt:lpstr>Слайд 10</vt:lpstr>
      <vt:lpstr>Мы провели ряд опытов…</vt:lpstr>
      <vt:lpstr>Слайд 12</vt:lpstr>
      <vt:lpstr>Слайд 13</vt:lpstr>
      <vt:lpstr>Слайд 14</vt:lpstr>
      <vt:lpstr>Наш вывод:</vt:lpstr>
      <vt:lpstr>Влияние времени на содержание витамина С</vt:lpstr>
      <vt:lpstr>Влияние температуры на содержание витамина С</vt:lpstr>
      <vt:lpstr>Результаты работы над проектом:</vt:lpstr>
      <vt:lpstr>Слайд 19</vt:lpstr>
      <vt:lpstr>Наша следующая цель:</vt:lpstr>
      <vt:lpstr>  Спасибо за внимание.   Будьте здоровы!!!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User1</cp:lastModifiedBy>
  <cp:revision>12</cp:revision>
  <dcterms:created xsi:type="dcterms:W3CDTF">2013-12-08T18:16:19Z</dcterms:created>
  <dcterms:modified xsi:type="dcterms:W3CDTF">2015-01-18T16:52:46Z</dcterms:modified>
</cp:coreProperties>
</file>