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6" r:id="rId3"/>
    <p:sldId id="271" r:id="rId4"/>
    <p:sldId id="258" r:id="rId5"/>
    <p:sldId id="266" r:id="rId6"/>
    <p:sldId id="259" r:id="rId7"/>
    <p:sldId id="272" r:id="rId8"/>
    <p:sldId id="267" r:id="rId9"/>
    <p:sldId id="273" r:id="rId10"/>
    <p:sldId id="274" r:id="rId11"/>
    <p:sldId id="260" r:id="rId12"/>
    <p:sldId id="269" r:id="rId13"/>
    <p:sldId id="262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3589A96-A3AB-48D9-89D4-E73E34AF65DA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BA1AC35-11B3-4DE2-8D66-6BE8F63E4FD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Rocket Flying In Spice Out Of The Earth Клипарты, векторы, и Набор Иллюстраций Без Оплаты Отчислений. Image 4331644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32656"/>
            <a:ext cx="5904656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95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242762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49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dirty="0" smtClean="0"/>
              <a:t>     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Космос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звёзды всегда притягивают взоры людей, которые способны мечтать. Когда люди смотрят на звёзды, у людей даже кружится голова от невозможности разгадать какую-то важную тайну. Думается о чем-то высоком, вечном! Иногда люди не могут оторвать взгляда от звездного неба… и предаются мечтаниям. Мечтают люди о полете.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космос!</a:t>
            </a:r>
          </a:p>
        </p:txBody>
      </p:sp>
    </p:spTree>
    <p:extLst>
      <p:ext uri="{BB962C8B-B14F-4D97-AF65-F5344CB8AC3E}">
        <p14:creationId xmlns:p14="http://schemas.microsoft.com/office/powerpoint/2010/main" val="59897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21" y="692696"/>
            <a:ext cx="8830957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7464" y="116632"/>
            <a:ext cx="8830957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Русский язык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08062" y="1700808"/>
            <a:ext cx="1944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267744" y="3356992"/>
            <a:ext cx="20882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Систематизация сведений о частях речи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83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0959" y="16686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dirty="0" smtClean="0"/>
              <a:t>     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Космос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звёзды всегда притягивают взоры людей, которые способны мечтать. Когда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смотрят на звёзды, у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них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даже кружится голова от невозможности разгадать какую-то важную тайну. Думается о чем-то высоком, вечном! Иногда люди не могут оторвать взгляда от звездного неба… и предаются мечтаниям. Мечтают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полете.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космос!</a:t>
            </a:r>
          </a:p>
        </p:txBody>
      </p:sp>
    </p:spTree>
    <p:extLst>
      <p:ext uri="{BB962C8B-B14F-4D97-AF65-F5344CB8AC3E}">
        <p14:creationId xmlns:p14="http://schemas.microsoft.com/office/powerpoint/2010/main" val="345445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052736"/>
            <a:ext cx="74168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solidFill>
                  <a:schemeClr val="bg2">
                    <a:lumMod val="50000"/>
                  </a:schemeClr>
                </a:solidFill>
              </a:rPr>
              <a:t>Спасибо </a:t>
            </a:r>
          </a:p>
          <a:p>
            <a:pPr algn="ctr"/>
            <a:r>
              <a:rPr lang="ru-RU" sz="8000" dirty="0" smtClean="0">
                <a:solidFill>
                  <a:schemeClr val="bg2">
                    <a:lumMod val="50000"/>
                  </a:schemeClr>
                </a:solidFill>
              </a:rPr>
              <a:t>за </a:t>
            </a:r>
          </a:p>
          <a:p>
            <a:pPr algn="ctr"/>
            <a:r>
              <a:rPr lang="ru-RU" sz="8000" dirty="0" smtClean="0">
                <a:solidFill>
                  <a:schemeClr val="bg2">
                    <a:lumMod val="50000"/>
                  </a:schemeClr>
                </a:solidFill>
              </a:rPr>
              <a:t>полёт!</a:t>
            </a:r>
            <a:endParaRPr lang="ru-RU" sz="8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15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21" y="692696"/>
            <a:ext cx="8830957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7464" y="116632"/>
            <a:ext cx="8830957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Русский язык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82942" y="4473949"/>
            <a:ext cx="1944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17857" y="3192493"/>
            <a:ext cx="1944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008062" y="1700808"/>
            <a:ext cx="1944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054205" y="4761981"/>
            <a:ext cx="1944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267744" y="3356992"/>
            <a:ext cx="20882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Систематизация сведений о частях речи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70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1" y="29878"/>
            <a:ext cx="4637245" cy="671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421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73916" y="0"/>
            <a:ext cx="6840760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действие</a:t>
            </a:r>
          </a:p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</a:t>
            </a:r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редмет</a:t>
            </a:r>
          </a:p>
          <a:p>
            <a:pPr algn="ctr"/>
            <a:r>
              <a:rPr lang="ru-RU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инфинитив</a:t>
            </a:r>
          </a:p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</a:t>
            </a:r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ремя</a:t>
            </a:r>
          </a:p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2111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21" y="692696"/>
            <a:ext cx="8830957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7464" y="116632"/>
            <a:ext cx="8830957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Русский язык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7857" y="3192493"/>
            <a:ext cx="1944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008062" y="1700808"/>
            <a:ext cx="1944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054205" y="4761981"/>
            <a:ext cx="1944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267744" y="3356992"/>
            <a:ext cx="20882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Систематизация сведений о частях речи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83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6351" y="219084"/>
            <a:ext cx="357568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полёт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556792"/>
            <a:ext cx="4824536" cy="92333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</a:rPr>
              <a:t>Инфинитив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-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64087" y="1548020"/>
            <a:ext cx="357568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полетать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955" y="2852936"/>
            <a:ext cx="482453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Наст. время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</a:rPr>
              <a:t> 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64087" y="2852936"/>
            <a:ext cx="357568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летает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955" y="3969129"/>
            <a:ext cx="482453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Б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уд. время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</a:rPr>
              <a:t> 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64086" y="3981883"/>
            <a:ext cx="357568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полетает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5079297"/>
            <a:ext cx="507897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</a:rPr>
              <a:t>Прош. время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</a:rPr>
              <a:t> 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64087" y="5098780"/>
            <a:ext cx="357568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полетал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1863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48680"/>
            <a:ext cx="7447260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350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21" y="692696"/>
            <a:ext cx="8830957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7464" y="116632"/>
            <a:ext cx="8830957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Русский язык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08062" y="1700808"/>
            <a:ext cx="1944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054205" y="4761981"/>
            <a:ext cx="194421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267744" y="3356992"/>
            <a:ext cx="20882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Систематизация сведений о частях речи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83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196752"/>
            <a:ext cx="25651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космос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2576" y="2492896"/>
            <a:ext cx="37016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космонавт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1019" y="3789040"/>
            <a:ext cx="45175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космическая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094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454</TotalTime>
  <Words>179</Words>
  <Application>Microsoft Office PowerPoint</Application>
  <PresentationFormat>Экран (4:3)</PresentationFormat>
  <Paragraphs>30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AdminNote</dc:creator>
  <cp:lastModifiedBy>SharapovaOG</cp:lastModifiedBy>
  <cp:revision>19</cp:revision>
  <dcterms:created xsi:type="dcterms:W3CDTF">2014-04-13T07:55:40Z</dcterms:created>
  <dcterms:modified xsi:type="dcterms:W3CDTF">2015-01-21T08:42:06Z</dcterms:modified>
</cp:coreProperties>
</file>