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9" r:id="rId2"/>
    <p:sldId id="270" r:id="rId3"/>
    <p:sldId id="268" r:id="rId4"/>
    <p:sldId id="258" r:id="rId5"/>
    <p:sldId id="259" r:id="rId6"/>
    <p:sldId id="260" r:id="rId7"/>
    <p:sldId id="262" r:id="rId8"/>
    <p:sldId id="271" r:id="rId9"/>
    <p:sldId id="273" r:id="rId10"/>
    <p:sldId id="275" r:id="rId11"/>
    <p:sldId id="276" r:id="rId12"/>
    <p:sldId id="278" r:id="rId13"/>
    <p:sldId id="279" r:id="rId14"/>
    <p:sldId id="280" r:id="rId15"/>
    <p:sldId id="277" r:id="rId16"/>
    <p:sldId id="263" r:id="rId17"/>
    <p:sldId id="267" r:id="rId18"/>
    <p:sldId id="264" r:id="rId19"/>
    <p:sldId id="265" r:id="rId20"/>
    <p:sldId id="266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45D23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37" autoAdjust="0"/>
  </p:normalViewPr>
  <p:slideViewPr>
    <p:cSldViewPr>
      <p:cViewPr>
        <p:scale>
          <a:sx n="100" d="100"/>
          <a:sy n="100" d="100"/>
        </p:scale>
        <p:origin x="-516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1732F2F-1800-4AAF-A647-65846DAA754B}" type="datetimeFigureOut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203C87C-BBD1-472B-A6B3-41B166D47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ADBE9-EF5B-4A51-ACA9-FA6D6AA7F403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4F938-3B05-449A-B985-F811C6477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4128E-AA6E-4281-839C-6EEDF02EBB88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12B20-981A-40F2-8662-23EDBFA56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07BF2-8E30-4520-9FC4-5D3C0EF5E3AF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336C7-5757-43AB-8418-E2354600C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5D974-203A-4847-9C04-8C836044F2E2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5F587-6F17-426A-B498-7B341CB6ED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287D-55C3-4540-8F73-952C8B036ECF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F25C-B187-4F21-89DB-927E45BF4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9FE9-1748-48AE-936F-FE1F3488236D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E0023-0A2D-4270-88EE-C181FE8F1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F8A3D-A370-4760-9B26-5D6992273536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8BAB-0388-41B6-BD95-ECB5D109D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169C2-E936-4241-B60F-112C2164F4EA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D9D8C-46F9-491F-B86F-8D44F11AF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7DCE0-FC95-42B8-9FE6-C5D3F6D32737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3265-EC70-479A-A50B-D59328E3C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73C33-3018-47DF-A715-25E2088DB693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4074A-0E12-42FE-B6E5-DE9910FCF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844B-90B2-48D7-97A1-8E8F3AA6FAF1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DC678-8EAA-4702-A077-DCE5F82FF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C31BA2-03B8-4AB2-8623-D991E587DDA8}" type="datetime1">
              <a:rPr lang="ru-RU"/>
              <a:pPr>
                <a:defRPr/>
              </a:pPr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6C9CD3-D4FB-4741-9D8D-98C857BE2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802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slide" Target="slide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13.xml"/><Relationship Id="rId9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slide" Target="slide8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61198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«Моя малая родина-</a:t>
            </a:r>
            <a:br>
              <a:rPr lang="ru-RU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Северо – Енисейский район</a:t>
            </a:r>
            <a:r>
              <a:rPr lang="ru-RU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Волявко Н.Н.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учитель начальных классов,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Храмцова Н.С. – 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учитель английского языка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МБОУ «БСШ№5»</a:t>
            </a: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BE58D-0C92-43DB-9C4B-8638B71458A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3492500" y="0"/>
            <a:ext cx="5348288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Вангаш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12FE8-9D05-4F94-BEBF-48E2C92F7C06}" type="slidenum">
              <a:rPr lang="ru-RU" sz="1400" b="1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3316" name="Рисунок 3" descr="C:\Users\Наталья\Desktop\вангаш 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476250"/>
            <a:ext cx="29527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3141663"/>
            <a:ext cx="41290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821738" y="6581775"/>
            <a:ext cx="215900" cy="2174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1700213"/>
            <a:ext cx="43211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619250" y="76200"/>
            <a:ext cx="5915025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Новая Калами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720320-7065-4F04-BE4D-D8889D705A07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1230313"/>
            <a:ext cx="42672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37013" y="3429000"/>
            <a:ext cx="42672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1195388"/>
            <a:ext cx="3068638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8748713" y="6453188"/>
            <a:ext cx="2159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Еруда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1739B3-F172-4CFF-9488-3D5F7B431B16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748713" y="6453188"/>
            <a:ext cx="2159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3933825"/>
            <a:ext cx="3873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erud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404813"/>
            <a:ext cx="2735263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4221163"/>
            <a:ext cx="3789363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6600" y="1628775"/>
            <a:ext cx="5670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39750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Пит - городок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5357A8-9FB5-447D-8344-3F0A1A6BB94A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748713" y="6453188"/>
            <a:ext cx="2159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389" name="Picture 5" descr="y_18d96b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3862388"/>
            <a:ext cx="4176713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052513"/>
            <a:ext cx="41529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3" y="981075"/>
            <a:ext cx="4103687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3" y="981075"/>
            <a:ext cx="4103687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563938" y="0"/>
            <a:ext cx="5122862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Тея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0F0207-414F-4DAB-AA68-AEBE5E2459A8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325" y="5013325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748713" y="6453188"/>
            <a:ext cx="2159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3716338"/>
            <a:ext cx="43926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388" y="260350"/>
            <a:ext cx="44323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9338" y="981075"/>
            <a:ext cx="4106862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3800" y="4221163"/>
            <a:ext cx="3097213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47700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6B0441-3294-4B33-BCA4-204A9687B5A2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5" descr="C:\Documents and Settings\Admin\Рабочий стол\фотки\DSC045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15888"/>
            <a:ext cx="6542087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 descr="C:\Documents and Settings\Admin\Рабочий стол\фотки\DSC046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620713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:\Documents and Settings\Admin\Рабочий стол\фотки\DSC046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6950" y="1196975"/>
            <a:ext cx="61214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C:\Documents and Settings\Admin\Рабочий стол\фотки\DSC0463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76600" y="2276475"/>
            <a:ext cx="56007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2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2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25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25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25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25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Игра «Составь пословицу» </a:t>
            </a:r>
          </a:p>
        </p:txBody>
      </p:sp>
      <p:sp>
        <p:nvSpPr>
          <p:cNvPr id="19459" name="TextBox 20"/>
          <p:cNvSpPr txBox="1">
            <a:spLocks noChangeArrowheads="1"/>
          </p:cNvSpPr>
          <p:nvPr/>
        </p:nvSpPr>
        <p:spPr bwMode="auto">
          <a:xfrm>
            <a:off x="476250" y="1893888"/>
            <a:ext cx="1798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60" name="Прямоугольник 26"/>
          <p:cNvSpPr>
            <a:spLocks noChangeArrowheads="1"/>
          </p:cNvSpPr>
          <p:nvPr/>
        </p:nvSpPr>
        <p:spPr bwMode="auto">
          <a:xfrm>
            <a:off x="179388" y="1604963"/>
            <a:ext cx="86407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Родина – мать,                          Родине служить.</a:t>
            </a:r>
          </a:p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Жить-                                умей за неё постоять.</a:t>
            </a:r>
          </a:p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 без Родины,           там и пригодится.</a:t>
            </a:r>
          </a:p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кто родится,             что соловей без песни.</a:t>
            </a:r>
          </a:p>
        </p:txBody>
      </p:sp>
      <p:sp>
        <p:nvSpPr>
          <p:cNvPr id="19461" name="Номер слайда 2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808F5-A8A3-44D1-B164-1395FFEFC422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Правильные ответы</a:t>
            </a: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144463" y="1412875"/>
            <a:ext cx="8351837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Родина – мать, умей за неё постоять.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Жить- Родине служить.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Человек без Родины, что соловей без песни.</a:t>
            </a: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Где кто родится, там и пригодится.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64CB87-6DDC-4AD5-8984-EC086DFDE957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3995738" y="908050"/>
            <a:ext cx="45720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6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«Родина»</a:t>
            </a:r>
          </a:p>
          <a:p>
            <a:pPr algn="ctr">
              <a:buFont typeface="Wingdings" pitchFamily="2" charset="2"/>
              <a:buNone/>
            </a:pPr>
            <a:endParaRPr lang="ru-RU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6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«родина»</a:t>
            </a:r>
          </a:p>
        </p:txBody>
      </p:sp>
      <p:sp>
        <p:nvSpPr>
          <p:cNvPr id="2150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66595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15118C-924C-4D17-85C6-131DEBFDFD03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G:\Аттестапция моя 2013 -2014 учгод\классный час\фото посёлков\Северо - Енисейск\A2fhcoDen-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644900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2738" y="450850"/>
            <a:ext cx="3754437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395288" y="333375"/>
            <a:ext cx="825341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«Родина» </a:t>
            </a:r>
            <a:r>
              <a:rPr lang="ru-RU" sz="4400">
                <a:latin typeface="Times New Roman" pitchFamily="18" charset="0"/>
                <a:cs typeface="Times New Roman" pitchFamily="18" charset="0"/>
              </a:rPr>
              <a:t>-когда мы говорим о нашем государстве, о нашей большой стране под названием Россия.</a:t>
            </a:r>
          </a:p>
          <a:p>
            <a:pPr>
              <a:buFont typeface="Wingdings" pitchFamily="2" charset="2"/>
              <a:buNone/>
            </a:pPr>
            <a:endParaRPr lang="ru-RU" sz="440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«родина» </a:t>
            </a:r>
            <a:r>
              <a:rPr lang="ru-RU" sz="4400">
                <a:latin typeface="Times New Roman" pitchFamily="18" charset="0"/>
                <a:cs typeface="Times New Roman" pitchFamily="18" charset="0"/>
              </a:rPr>
              <a:t>- когда мы говорим о нашем районе, посёлке, где мы родились и живем.</a:t>
            </a:r>
          </a:p>
        </p:txBody>
      </p:sp>
      <p:sp>
        <p:nvSpPr>
          <p:cNvPr id="22531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E1F1C8-663E-46E9-BD2B-7C3278D772DE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25CFB-847D-4D2D-8215-2274A8A1BC3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388" y="260350"/>
            <a:ext cx="8640762" cy="591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расширять знания о своей малой родине; способствовать воспитанию чувства гордости за свою малую Родину, воспитывать у учащихся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коммуникативность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Планируемые результаты деятельности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Учащиеся приобретут следующие умения: </a:t>
            </a: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Личностные: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ценить и принимать ценности: «добро», «родина», «семья».</a:t>
            </a:r>
          </a:p>
          <a:p>
            <a:pPr marL="285750" indent="-285750">
              <a:buFontTx/>
              <a:buChar char="-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Познавательные: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извлекать информацию из текста (находить, отбирать нужную информацию),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оформлять свои мысли в устной речи.</a:t>
            </a:r>
          </a:p>
          <a:p>
            <a:pPr marL="285750" indent="-285750">
              <a:buFontTx/>
              <a:buChar char="-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Регулятивные: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определять цель деятельности;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оценивать выполненную работу.</a:t>
            </a:r>
          </a:p>
          <a:p>
            <a:pPr marL="285750" indent="-285750">
              <a:buFontTx/>
              <a:buChar char="-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Коммуникативные: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организовать взаимодействие в паре;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 кратко и точно отвечать на вопросы, участвовать в диалоге (слушать и понимать других, высказывать свою точку зрения).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250825" y="836613"/>
            <a:ext cx="82819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МОЯ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– потому что здесь моя семья, мои друзья, мой дом, моя улица, моя школа…</a:t>
            </a:r>
          </a:p>
          <a:p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МАЛАЯ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– потому что это маленькая частичка моей необъятной страны.</a:t>
            </a:r>
          </a:p>
          <a:p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– потому что здесь живут родные моему сердцу люди.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ADCA9C-391C-48C6-815C-85777515C3B1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50" y="981075"/>
            <a:ext cx="7772400" cy="482441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Всё понял, можешь объяснить другу всё о чём разговаривали на уроке.</a:t>
            </a: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Усвоил хорошо, но нужна ещё консультация учителя.</a:t>
            </a: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Ничего не понял, ничего не смогу рассказать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850" y="188913"/>
            <a:ext cx="7772400" cy="6477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endParaRPr lang="ru-RU" sz="4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013A8A-61F8-45D6-A4C6-AFDCC8E07F5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3850" y="1484313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800" y="3290888"/>
            <a:ext cx="698500" cy="720725"/>
          </a:xfrm>
          <a:prstGeom prst="rect">
            <a:avLst/>
          </a:prstGeom>
          <a:solidFill>
            <a:srgbClr val="45D2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30188" y="4365625"/>
            <a:ext cx="1008062" cy="79216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85225" cy="59626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России наш район – частичка,</a:t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для нас он – родительский дом. </a:t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мы рады, что можем гордиться</a:t>
            </a:r>
            <a:b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Малой родиной, где мы все живём.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FBA8A7-FE60-4179-A03B-06FFB081ED97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57238" y="250825"/>
            <a:ext cx="7772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«Моя малая родина»</a:t>
            </a:r>
          </a:p>
        </p:txBody>
      </p:sp>
      <p:pic>
        <p:nvPicPr>
          <p:cNvPr id="4" name="Picture 5" descr="mylino-rek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263" y="1628775"/>
            <a:ext cx="79533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05105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227207-0965-4036-B01D-6604BBA0209A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746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</a:p>
        </p:txBody>
      </p:sp>
      <p:pic>
        <p:nvPicPr>
          <p:cNvPr id="4" name="Picture 4" descr="bio_and_nano5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12875"/>
            <a:ext cx="91074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21CBA5-FA5C-4286-ABAB-7E5052EA1180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4"/>
          <p:cNvSpPr>
            <a:spLocks noGrp="1"/>
          </p:cNvSpPr>
          <p:nvPr>
            <p:ph type="body" sz="half" idx="2"/>
          </p:nvPr>
        </p:nvSpPr>
        <p:spPr>
          <a:xfrm>
            <a:off x="323850" y="836613"/>
            <a:ext cx="3384550" cy="2952750"/>
          </a:xfrm>
        </p:spPr>
        <p:txBody>
          <a:bodyPr/>
          <a:lstStyle/>
          <a:p>
            <a:pPr algn="ctr" eaLnBrk="1" hangingPunct="1"/>
            <a:r>
              <a:rPr lang="ru-RU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Северо –</a:t>
            </a:r>
          </a:p>
          <a:p>
            <a:pPr algn="ctr" eaLnBrk="1" hangingPunct="1"/>
            <a:r>
              <a:rPr lang="ru-RU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Енисейский</a:t>
            </a:r>
          </a:p>
          <a:p>
            <a:pPr algn="ctr" eaLnBrk="1" hangingPunct="1"/>
            <a:r>
              <a:rPr lang="ru-RU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район </a:t>
            </a:r>
          </a:p>
        </p:txBody>
      </p:sp>
      <p:pic>
        <p:nvPicPr>
          <p:cNvPr id="9219" name="Picture 2" descr="C:\Documents and Settings\Admin\Мои документы\Мои рисунки\2013-12-08, Северо-Енисейский район\Северо-Енисейский район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24300" y="333375"/>
            <a:ext cx="4475163" cy="5853113"/>
          </a:xfrm>
          <a:noFill/>
        </p:spPr>
      </p:pic>
      <p:sp>
        <p:nvSpPr>
          <p:cNvPr id="9220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C3E529-6BBE-45F3-8194-ECD550E0E334}" type="slidenum"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350" y="4005263"/>
            <a:ext cx="13684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850" y="692150"/>
            <a:ext cx="8496300" cy="5545138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отец и мать, у которых рождаются дети. 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РОДИЧ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родственник, член рода.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РОДНЯ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родственники.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РОДИНА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это и Отечество, страна, и место рождения человека.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НАРОД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нация, жители страны.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РОДОСЛОВНАЯ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перечень поколений одного рода, семьи. Люди гордятся своей родословной, изучают её.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endParaRPr lang="en-US" sz="2800" dirty="0" smtClean="0"/>
          </a:p>
          <a:p>
            <a:pPr>
              <a:lnSpc>
                <a:spcPct val="80000"/>
              </a:lnSpc>
              <a:defRPr/>
            </a:pPr>
            <a:endParaRPr lang="ru-RU" sz="2800" dirty="0"/>
          </a:p>
        </p:txBody>
      </p:sp>
      <p:sp>
        <p:nvSpPr>
          <p:cNvPr id="102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1710C8-C78A-49D1-98B7-BD25BC3628D1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 посёлках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33D2C3-3DCB-4665-B279-E80C58684D40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 descr="C:\Documents and Settings\Admin\Мои документы\Мои рисунки\2013-12-08, Северо-Енисейский район\Северо-Енисейский район 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31950" y="0"/>
            <a:ext cx="5761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735513" y="5373688"/>
            <a:ext cx="1225550" cy="358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Брянка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5838" y="5018088"/>
            <a:ext cx="1989137" cy="2825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Пит городок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35513" y="2979738"/>
            <a:ext cx="1397000" cy="280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err="1">
                <a:solidFill>
                  <a:schemeClr val="tx1"/>
                </a:solidFill>
                <a:hlinkClick r:id="rId5" action="ppaction://hlinksldjump"/>
              </a:rPr>
              <a:t>Вангаш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3" y="2486025"/>
            <a:ext cx="2266950" cy="3603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hlinkClick r:id="rId6" action="ppaction://hlinksldjump"/>
              </a:rPr>
              <a:t>Новая </a:t>
            </a:r>
            <a:r>
              <a:rPr lang="ru-RU" sz="2400" b="1" dirty="0" err="1">
                <a:solidFill>
                  <a:schemeClr val="tx1"/>
                </a:solidFill>
                <a:hlinkClick r:id="rId6" action="ppaction://hlinksldjump"/>
              </a:rPr>
              <a:t>Калами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84488" y="3683000"/>
            <a:ext cx="1225550" cy="3603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err="1">
                <a:solidFill>
                  <a:schemeClr val="tx1"/>
                </a:solidFill>
                <a:hlinkClick r:id="rId7" action="ppaction://hlinksldjump"/>
              </a:rPr>
              <a:t>Еруда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5167">
            <a:off x="2754313" y="1997075"/>
            <a:ext cx="1223962" cy="358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hlinkClick r:id="rId8" action="ppaction://hlinksldjump"/>
              </a:rPr>
              <a:t>Тея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738" y="2087563"/>
            <a:ext cx="3017837" cy="358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Северо - Енисейский</a:t>
            </a:r>
          </a:p>
        </p:txBody>
      </p:sp>
      <p:sp>
        <p:nvSpPr>
          <p:cNvPr id="12" name="Управляющая кнопка: далее 11">
            <a:hlinkClick r:id="rId9" action="ppaction://hlinksldjump" highlightClick="1"/>
          </p:cNvPr>
          <p:cNvSpPr/>
          <p:nvPr/>
        </p:nvSpPr>
        <p:spPr>
          <a:xfrm>
            <a:off x="8637588" y="6237288"/>
            <a:ext cx="217487" cy="2873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8313" y="-3175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Брянка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732588" y="64484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3B3EDC-23E7-46CF-9CD0-F858AB18AA96}" type="slidenum"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Рисунок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054100"/>
            <a:ext cx="3886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C:\Documents and Settings\Admin\Рабочий стол\фотки\DSC045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43475" y="1114425"/>
            <a:ext cx="33734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C:\Documents and Settings\Admin\Рабочий стол\фотки\Посёлок 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68875" y="3933825"/>
            <a:ext cx="34575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rId5" action="ppaction://hlinksldjump" highlightClick="1"/>
          </p:cNvPr>
          <p:cNvSpPr/>
          <p:nvPr/>
        </p:nvSpPr>
        <p:spPr>
          <a:xfrm>
            <a:off x="8748713" y="6092825"/>
            <a:ext cx="215900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6" name="Picture 8" descr="G:\Аттестапция моя 2013 -2014 учгод\классный час\фото посёлков\Брянка\6Q2oF_pyxb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3933825"/>
            <a:ext cx="3889375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о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</Template>
  <TotalTime>458</TotalTime>
  <Words>273</Words>
  <Application>Microsoft Office PowerPoint</Application>
  <PresentationFormat>Экран (4:3)</PresentationFormat>
  <Paragraphs>94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голубой</vt:lpstr>
      <vt:lpstr> «Моя малая родина-  Северо – Енисейский район»                                                                                  Волявко Н.Н.-                                                                 учитель начальных классов,                                                                    Храмцова Н.С. –                                                                   учитель английского языка                                                              МБОУ «БСШ№5»  2015 год</vt:lpstr>
      <vt:lpstr>Слайд 2</vt:lpstr>
      <vt:lpstr> Для России наш район – частичка, А для нас он – родительский дом.  И мы рады, что можем гордиться Малой родиной, где мы все живём.  </vt:lpstr>
      <vt:lpstr>Слайд 4</vt:lpstr>
      <vt:lpstr>Россия</vt:lpstr>
      <vt:lpstr>Слайд 6</vt:lpstr>
      <vt:lpstr>Слайд 7</vt:lpstr>
      <vt:lpstr>О посёлках</vt:lpstr>
      <vt:lpstr>Брянка</vt:lpstr>
      <vt:lpstr>Вангаш</vt:lpstr>
      <vt:lpstr>     Новая Калами</vt:lpstr>
      <vt:lpstr>Еруда</vt:lpstr>
      <vt:lpstr>Пит - городок</vt:lpstr>
      <vt:lpstr>Тея</vt:lpstr>
      <vt:lpstr>Слайд 15</vt:lpstr>
      <vt:lpstr>Игра «Составь пословицу» </vt:lpstr>
      <vt:lpstr>Правильные ответы</vt:lpstr>
      <vt:lpstr>Слайд 18</vt:lpstr>
      <vt:lpstr>Слайд 19</vt:lpstr>
      <vt:lpstr>Слайд 20</vt:lpstr>
      <vt:lpstr> Всё понял, можешь объяснить другу всё о чём разговаривали на уроке.  Усвоил хорошо, но нужна ещё консультация учителя.  Ничего не понял, ничего не смогу рассказать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re</cp:lastModifiedBy>
  <cp:revision>49</cp:revision>
  <dcterms:created xsi:type="dcterms:W3CDTF">2013-12-08T07:34:21Z</dcterms:created>
  <dcterms:modified xsi:type="dcterms:W3CDTF">2015-04-18T21:42:22Z</dcterms:modified>
</cp:coreProperties>
</file>