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0CCA-1879-4601-B9E9-95CB1EF95C8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003A-03FE-4DCF-9ECF-11D25C91D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7BDA-6FBE-4887-B868-DE87F516702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0B7B-9BEC-42F6-84F7-CF4BDD804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0634-5B44-4FC9-B0FD-BBCC5E9E53D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5586-0C9D-4F3C-A37B-8CBE2BF47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F729-55D3-40B5-B59A-85413C10813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66C4-72B9-4216-9EC3-9A8863240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3F1F-8A66-4545-80A9-ABBE1E4FD933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650D-DDA0-4ED1-8278-3F5F7D7FE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152D-C457-45A4-9D02-F22F346D5B0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E1BA-2AE4-49A7-A5A8-153E0FF34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3647-7FF8-483F-AC70-F6995214DC7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99EFD-0CFB-4B4E-93B6-E1054E085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BA77-EFD3-43AB-A95A-99C3EF11EA0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900C-446F-4988-8D31-4DD1C6893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D904-2E34-4AD5-A5CD-222FF9706C93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3641-E3EB-431D-83D1-B3A6EB4F3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0ABE-5183-43CC-81CE-1BDC390A447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2E7B-D773-4913-8A97-065F7CC3E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72BE-57AA-4DCB-8635-506C44609A53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9A00-B445-42DD-B5ED-99423247D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DE451-A759-411F-86C1-C45585B439B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CC620-761D-462C-8985-BA4625EA2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46" r:id="rId4"/>
    <p:sldLayoutId id="2147483952" r:id="rId5"/>
    <p:sldLayoutId id="2147483947" r:id="rId6"/>
    <p:sldLayoutId id="2147483953" r:id="rId7"/>
    <p:sldLayoutId id="2147483954" r:id="rId8"/>
    <p:sldLayoutId id="2147483955" r:id="rId9"/>
    <p:sldLayoutId id="2147483948" r:id="rId10"/>
    <p:sldLayoutId id="21474839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357188"/>
            <a:ext cx="74168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ЧУДЕСА  КОЛЬСКОГО ПОЛУОСТРОВА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Почему не хотят копать на Кольском полуострове! Коловрат75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643050"/>
            <a:ext cx="588869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7588" y="5214950"/>
            <a:ext cx="5286412" cy="1007008"/>
          </a:xfrm>
        </p:spPr>
        <p:txBody>
          <a:bodyPr/>
          <a:lstStyle/>
          <a:p>
            <a:pPr algn="just"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Боклаг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Зинаида Михайловна,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 МБОУ                                                                                «ООШ №15 н.п.Нивский»</a:t>
            </a:r>
            <a:endParaRPr lang="ru-RU" dirty="0"/>
          </a:p>
        </p:txBody>
      </p:sp>
      <p:sp>
        <p:nvSpPr>
          <p:cNvPr id="10245" name="Текст 8"/>
          <p:cNvSpPr>
            <a:spLocks noGrp="1"/>
          </p:cNvSpPr>
          <p:nvPr>
            <p:ph type="body" sz="half" idx="2"/>
          </p:nvPr>
        </p:nvSpPr>
        <p:spPr>
          <a:xfrm>
            <a:off x="357188" y="4929188"/>
            <a:ext cx="5867400" cy="76835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pPr algn="ctr"/>
            <a:endParaRPr lang="ru-RU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/>
            <a:endParaRPr lang="ru-RU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50" y="214313"/>
            <a:ext cx="85725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4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http://www.shvedirina.ru 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http://festival.1september.ru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http://hibiny-land.ru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http://www.team51.ru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http://tnu.podelise.ru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http://paranormal.org.ru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http://russights.ru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https://ru.wikipedia.org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http://kolatrip.ru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http://russianpoetry.ru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http://stihidl.ru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http://ti-poet.ru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http://stihidl.ru/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https://ru.wikipedia.org/wiki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http://www.slavruss.narod.ru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Киселев А. А. , Шевченко А. В.  Мурманская  область: география и история освоения. Уч. пособие для уч-ся ст. классов,  студентов,   учителей. Мурманск, 1995.214с.:ил.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Хибины - ледяная Элл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57166"/>
            <a:ext cx="360325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Малый Вудъяв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04664"/>
            <a:ext cx="3643338" cy="238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Хибинские цирки. Вид на перевал Кукисвумчорский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429000"/>
            <a:ext cx="38576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Хибины. Снег и зелень - день чудесный!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429000"/>
            <a:ext cx="37147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2484438" y="2708275"/>
            <a:ext cx="417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Хибины</a:t>
            </a:r>
            <a:endParaRPr lang="ru-RU" sz="4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ой дом. &quot;Ты увидишь, он бескрайний. Я тебе его дарю&quot;. - cтраница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429132"/>
            <a:ext cx="2571768" cy="206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14688" y="3000375"/>
            <a:ext cx="2786062" cy="769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Хибины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Фотография Хибины. Последний перевал из раздела природа 143350 - фото.сайт - Photosight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218638"/>
            <a:ext cx="2428892" cy="1781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82" name="Picture 6" descr="Нетронутая природа поражает воображение... Сайт горнолыжного комплекса &quot;КолаСпортЛанд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26432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84" name="Picture 8" descr="Мой Город(фото) - Форум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429132"/>
            <a:ext cx="2420926" cy="2087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86" name="Picture 10" descr="Не потеряй свою душу - Хибины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214290"/>
            <a:ext cx="271464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90" name="Picture 14" descr="В Хибинах воздух чистый, считают в Апатитской лаборатории мониторинга загрязнения окружающей среды, которой исполнилось 30 лет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2214554"/>
            <a:ext cx="242889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92" name="Picture 16" descr="Национальному парку &quot;Хибины&quot; - быть!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143117"/>
            <a:ext cx="264320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94" name="Picture 18" descr="Хибины, в каком-то смысле конец свет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86116" y="3786190"/>
            <a:ext cx="2786082" cy="283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%D0%9E%D0%B7%D0%B5%D1%80%D0%BE%20%D0%9C%D0%BE%D0%B3%D0%B8%D0%BB%D1%8C%D0%BD%D0%BE%D0%B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02104">
            <a:off x="257451" y="515219"/>
            <a:ext cx="3236505" cy="2061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428875" y="285750"/>
            <a:ext cx="509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Озеро  Могильное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%D0%9E%D0%B1%D0%B8%D1%82%D0%B0%D1%82%D0%B5%D0%BB%D0%B8%20%D0%BE%D0%B7%D0%B5%D1%80%D0%B0%20%D0%9C%D0%BE%D0%B3%D0%B8%D0%BB%D1%8C%D0%BD%D0%BE%D0%B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75135">
            <a:off x="183339" y="3608547"/>
            <a:ext cx="3050634" cy="2326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3" name="Picture 4" descr="%D0%9E%D0%B1%D0%B8%D1%82%D0%B0%D1%82%D0%B5%D0%BB%D0%B8%20%D0%BE%D0%B7%D0%B5%D1%80%D0%B0%20%D0%9C%D0%BE%D0%B3%D0%B8%D0%BB%D1%8C%D0%BD%D0%BE%D0%B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32577">
            <a:off x="6213461" y="3581271"/>
            <a:ext cx="3031945" cy="2398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4" name="Picture 5" descr="ozeromogilnoe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1000108"/>
            <a:ext cx="2071702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5" name="Picture 6" descr="ozeromogilno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00867">
            <a:off x="5736456" y="594019"/>
            <a:ext cx="3189294" cy="2281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6" name="Picture 7" descr="ozeromogilnoe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714752"/>
            <a:ext cx="2663826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Огромные камни геологические памятники Карел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071678"/>
            <a:ext cx="2500330" cy="18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500688" y="285750"/>
            <a:ext cx="3214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Сейды </a:t>
            </a:r>
            <a:endParaRPr lang="ru-RU" sz="4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Сейды Южного Урала - новая археологическая сенсация. (10 фото) - Планета Земл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071546"/>
            <a:ext cx="223042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2" name="Picture 8" descr="Мой Мир@Mail.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3214686"/>
            <a:ext cx="214314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4" name="Picture 10" descr="Огнезрачный Ангел - Сейд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285728"/>
            <a:ext cx="2428892" cy="171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6" name="Picture 12" descr="Кольский полуостров, священное и загадочное Сейдозеро. Хотите там побывать. ГЕОЦЕЛЬС - www.geocels.ru :: Фотоальбом :: RUSADVEN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5000636"/>
            <a:ext cx="2071702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8" name="Picture 14" descr="Воттоваара - Гора Тайн - Чертоги Маги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85728"/>
            <a:ext cx="3143272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80" name="Picture 16" descr="Сейды Южного Урала - новая археологическая сенсация?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3643314"/>
            <a:ext cx="307183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82" name="Picture 18" descr="Легенды Кольского полуострова - d3.ru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7620" y="4143380"/>
            <a:ext cx="2500330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50px-Amethist_quart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20717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357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Амети́сты мы́са Кора́бль</a:t>
            </a:r>
            <a:r>
              <a:rPr lang="ru-RU"/>
              <a:t> </a:t>
            </a:r>
          </a:p>
        </p:txBody>
      </p:sp>
      <p:pic>
        <p:nvPicPr>
          <p:cNvPr id="37891" name="Picture 3" descr="cafd9a8f6d28c54c5f594fa76bf19c1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571744"/>
            <a:ext cx="285752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1fd4eda7f005761edde1e527bd1110e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643446"/>
            <a:ext cx="2867032" cy="191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333c15bf4e72c52c8ac6ec2fc37f6af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1214422"/>
            <a:ext cx="328614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7" descr="1548435b54588875648e1bb91ef1761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643314"/>
            <a:ext cx="22145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2448b2e0ddabc2fbf2d5f55b522d284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4000504"/>
            <a:ext cx="335758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7" name="Picture 9" descr="18a71d44ffa2d4e0b03e3adaec26768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571480"/>
            <a:ext cx="285752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785938" y="214313"/>
            <a:ext cx="5929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Лабиринты </a:t>
            </a:r>
            <a:endParaRPr lang="ru-RU" sz="4400"/>
          </a:p>
        </p:txBody>
      </p:sp>
      <p:pic>
        <p:nvPicPr>
          <p:cNvPr id="38914" name="Picture 2" descr="Кандалакшский лабиринт. Фото Г. Александр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714644" cy="300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kl2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071546"/>
            <a:ext cx="3144841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kl2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714752"/>
            <a:ext cx="4660899" cy="280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%D0%9A%D0%B0%D0%BD%D0%B4%D0%B0%D0%BB%D0%B0%D0%BA%D1%88%D0%B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357562"/>
            <a:ext cx="2714644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838575" y="2857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Северное   сияние</a:t>
            </a:r>
          </a:p>
        </p:txBody>
      </p:sp>
      <p:pic>
        <p:nvPicPr>
          <p:cNvPr id="39939" name="Picture 3" descr="Северное сияние на Кольском полуостров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857364"/>
            <a:ext cx="2714676" cy="3000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0" name="Picture 4" descr="Северное сияние на Кольском полуостров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14752"/>
            <a:ext cx="264320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1" name="Picture 5" descr="Северное сияние на Кольском полуостров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643050"/>
            <a:ext cx="2695587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8" name="Picture 10" descr="Фотография Привет из Космоса . (2) из раздела пейзаж 2518967 - фото.сайт - Photosight.r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928670"/>
            <a:ext cx="264320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0" name="Picture 12" descr="Северное-сияние обои, фото, картинк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000504"/>
            <a:ext cx="264323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Дом Северного сияния, Финлянд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285752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000250" y="285750"/>
            <a:ext cx="542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Северное   сияние</a:t>
            </a:r>
          </a:p>
        </p:txBody>
      </p:sp>
      <p:pic>
        <p:nvPicPr>
          <p:cNvPr id="41986" name="Picture 2" descr="Удивительное северное сияние (96 фото) &quot; FreeBash - домашняя библиотека развлечен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928670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В Лапландии выключают уличные фонари, чтобы можно было увидеть северное сия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928670"/>
            <a:ext cx="27146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de.wallpaperswiki.org/wallpapers/2012/10/Northern-Lights-Canada-864x11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43314"/>
            <a:ext cx="285752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Северное сияние &quot; Сайт веселого настроен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3643314"/>
            <a:ext cx="271464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4" name="Picture 10" descr="Искусственный интеллект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3643314"/>
            <a:ext cx="2643206" cy="292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615</TotalTime>
  <Words>110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Боклаг Зинаида Михайловна, учитель географии МБОУ                                                                                «ООШ №15 н.п.Нивский»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ЗМ</dc:creator>
  <cp:lastModifiedBy>re</cp:lastModifiedBy>
  <cp:revision>27</cp:revision>
  <dcterms:created xsi:type="dcterms:W3CDTF">2015-01-15T17:49:45Z</dcterms:created>
  <dcterms:modified xsi:type="dcterms:W3CDTF">2015-04-15T20:21:58Z</dcterms:modified>
</cp:coreProperties>
</file>