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9" r:id="rId1"/>
  </p:sldMasterIdLst>
  <p:notesMasterIdLst>
    <p:notesMasterId r:id="rId10"/>
  </p:notesMasterIdLst>
  <p:sldIdLst>
    <p:sldId id="265" r:id="rId2"/>
    <p:sldId id="266" r:id="rId3"/>
    <p:sldId id="257" r:id="rId4"/>
    <p:sldId id="258" r:id="rId5"/>
    <p:sldId id="267" r:id="rId6"/>
    <p:sldId id="260" r:id="rId7"/>
    <p:sldId id="261" r:id="rId8"/>
    <p:sldId id="264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2" autoAdjust="0"/>
    <p:restoredTop sz="94660"/>
  </p:normalViewPr>
  <p:slideViewPr>
    <p:cSldViewPr snapToGrid="0">
      <p:cViewPr varScale="1">
        <p:scale>
          <a:sx n="58" d="100"/>
          <a:sy n="58" d="100"/>
        </p:scale>
        <p:origin x="-126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56EE97-2F9F-491E-84ED-16DEBC303457}" type="datetimeFigureOut">
              <a:rPr lang="en-US"/>
              <a:pPr/>
              <a:t>1/23/2015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62C473-5229-47EC-860C-993470D6D10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12500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2C473-5229-47EC-860C-993470D6D100}" type="slidenum">
              <a:rPr lang="en-US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809712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2C473-5229-47EC-860C-993470D6D100}" type="slidenum">
              <a:rPr lang="en-US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80971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2C473-5229-47EC-860C-993470D6D100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06702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2C473-5229-47EC-860C-993470D6D100}" type="slidenum">
              <a:rPr lang="en-US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108036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2C473-5229-47EC-860C-993470D6D100}" type="slidenum">
              <a:rPr lang="en-US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937096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2C473-5229-47EC-860C-993470D6D100}" type="slidenum">
              <a:rPr lang="en-US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61817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 cstate="print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F2FFB779-270B-4192-84BA-A697F48306DC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99619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99234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983095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6071057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672060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804157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888640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556407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62666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74749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14892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98661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901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21042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5984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4130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89442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 cstate="print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FB779-270B-4192-84BA-A697F48306DC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953747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  <p:sldLayoutId id="2147483745" r:id="rId16"/>
    <p:sldLayoutId id="2147483746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06507" y="1775012"/>
            <a:ext cx="8676222" cy="1905000"/>
          </a:xfrm>
        </p:spPr>
        <p:txBody>
          <a:bodyPr rtlCol="0">
            <a:normAutofit lnSpcReduction="10000"/>
          </a:bodyPr>
          <a:lstStyle/>
          <a:p>
            <a:pPr algn="ctr">
              <a:spcAft>
                <a:spcPts val="0"/>
              </a:spcAft>
              <a:defRPr/>
            </a:pPr>
            <a:r>
              <a:rPr lang="ru-RU" sz="35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Сравнительный анализ операционных систем семейства </a:t>
            </a:r>
            <a:r>
              <a:rPr lang="en-US" sz="35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Windows </a:t>
            </a:r>
            <a:r>
              <a:rPr lang="ru-RU" sz="35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35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Mac OS</a:t>
            </a:r>
            <a:endParaRPr lang="ru-RU" sz="3500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190751" y="142876"/>
          <a:ext cx="8128000" cy="982663"/>
        </p:xfrm>
        <a:graphic>
          <a:graphicData uri="http://schemas.openxmlformats.org/drawingml/2006/table">
            <a:tbl>
              <a:tblPr/>
              <a:tblGrid>
                <a:gridCol w="1240367"/>
                <a:gridCol w="6887633"/>
              </a:tblGrid>
              <a:tr h="982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955" marR="83955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МИНИСТЕРСТВО ОБРАЗОВАНИЯ И НАУКИ МУРМАНСКОЙ ОБЛАСТИ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Государственное автономное образовательное учреждение Мурманской области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среднего профессионального образования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“Кандалакшский индустриальный колледж”</a:t>
                      </a:r>
                    </a:p>
                  </a:txBody>
                  <a:tcPr marL="83955" marR="83955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338943" y="4128247"/>
            <a:ext cx="9797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преподаватель информатики				Харченко </a:t>
            </a:r>
            <a:r>
              <a:rPr lang="ru-RU" dirty="0" smtClean="0">
                <a:solidFill>
                  <a:schemeClr val="bg1"/>
                </a:solidFill>
              </a:rPr>
              <a:t>Яна Сергеевна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Цель </a:t>
            </a:r>
            <a:r>
              <a:rPr lang="ru-RU" b="1" dirty="0" smtClean="0"/>
              <a:t>: </a:t>
            </a:r>
            <a:r>
              <a:rPr lang="ru-RU" dirty="0" smtClean="0"/>
              <a:t>провести сравнительный анализ операционных систем  семейства </a:t>
            </a:r>
            <a:r>
              <a:rPr lang="en-US" dirty="0" smtClean="0"/>
              <a:t>Windows</a:t>
            </a:r>
            <a:r>
              <a:rPr lang="ru-RU" dirty="0" smtClean="0"/>
              <a:t> и </a:t>
            </a:r>
            <a:r>
              <a:rPr lang="en-US" dirty="0" smtClean="0"/>
              <a:t>Mac OS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Задачи: </a:t>
            </a:r>
            <a:endParaRPr lang="ru-RU" dirty="0" smtClean="0"/>
          </a:p>
          <a:p>
            <a:pPr lvl="0"/>
            <a:r>
              <a:rPr lang="ru-RU" dirty="0" smtClean="0"/>
              <a:t>Дать определение операционной системы;</a:t>
            </a:r>
          </a:p>
          <a:p>
            <a:pPr lvl="0"/>
            <a:r>
              <a:rPr lang="ru-RU" dirty="0" smtClean="0"/>
              <a:t>Рассмотреть функции операционных систем;</a:t>
            </a:r>
          </a:p>
          <a:p>
            <a:pPr lvl="0"/>
            <a:r>
              <a:rPr lang="ru-RU" dirty="0" smtClean="0"/>
              <a:t>Провести сравнительный анализ операционных систем.</a:t>
            </a:r>
          </a:p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7709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7747" y="103031"/>
            <a:ext cx="62591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/>
              <a:t>Операционная система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7128" y="1481070"/>
            <a:ext cx="107023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Операционная система — это комплекс взаимосвязанных системных программ, которые загружаются при включении компьютера и постоянно находятся в памяти компьютера. </a:t>
            </a:r>
          </a:p>
        </p:txBody>
      </p:sp>
    </p:spTree>
    <p:extLst>
      <p:ext uri="{BB962C8B-B14F-4D97-AF65-F5344CB8AC3E}">
        <p14:creationId xmlns="" xmlns:p14="http://schemas.microsoft.com/office/powerpoint/2010/main" val="287709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4558" y="0"/>
            <a:ext cx="80492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ru-RU" sz="3600" dirty="0"/>
              <a:t>Функции операционной системы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75008" y="646331"/>
            <a:ext cx="9865217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В функции операционной системы входит:</a:t>
            </a:r>
          </a:p>
          <a:p>
            <a:r>
              <a:rPr lang="ru-RU" sz="2400" dirty="0"/>
              <a:t>·  осуществление диалога с пользователем;</a:t>
            </a:r>
          </a:p>
          <a:p>
            <a:r>
              <a:rPr lang="ru-RU" sz="2400" dirty="0"/>
              <a:t>·  ввод-вывод и управление данными;</a:t>
            </a:r>
          </a:p>
          <a:p>
            <a:r>
              <a:rPr lang="ru-RU" sz="2400" dirty="0"/>
              <a:t>·  планирование и организация процесса обработки программ;</a:t>
            </a:r>
          </a:p>
          <a:p>
            <a:r>
              <a:rPr lang="ru-RU" sz="2400" dirty="0"/>
              <a:t>·  распределение ресурсов (оперативной памяти и кэша, процессора, внешних устройств);</a:t>
            </a:r>
          </a:p>
          <a:p>
            <a:r>
              <a:rPr lang="ru-RU" sz="2400" dirty="0"/>
              <a:t>·  запуск программ на выполнение;</a:t>
            </a:r>
          </a:p>
          <a:p>
            <a:r>
              <a:rPr lang="ru-RU" sz="2400" dirty="0"/>
              <a:t>·  всевозможные вспомогательные операции обслуживания;</a:t>
            </a:r>
          </a:p>
          <a:p>
            <a:r>
              <a:rPr lang="ru-RU" sz="2400" dirty="0"/>
              <a:t>·  передача информации между различными внутренними устройствами;</a:t>
            </a:r>
          </a:p>
          <a:p>
            <a:r>
              <a:rPr lang="ru-RU" sz="2400" dirty="0"/>
              <a:t>·  программная поддержка работы периферийных устройств (дисплея, клавиатуры, дисковых накопителей, принтера и др.).</a:t>
            </a:r>
          </a:p>
          <a:p>
            <a:r>
              <a:rPr lang="ru-RU" sz="2800" dirty="0"/>
              <a:t> </a:t>
            </a:r>
          </a:p>
        </p:txBody>
      </p:sp>
    </p:spTree>
    <p:extLst>
      <p:ext uri="{BB962C8B-B14F-4D97-AF65-F5344CB8AC3E}">
        <p14:creationId xmlns="" xmlns:p14="http://schemas.microsoft.com/office/powerpoint/2010/main" val="36015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Win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53092" y="960569"/>
            <a:ext cx="9040009" cy="56500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02136" y="215153"/>
            <a:ext cx="79068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Windows XP</a:t>
            </a:r>
            <a:endParaRPr lang="ru-RU" sz="3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84868" y="0"/>
            <a:ext cx="6220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err="1"/>
              <a:t>Mac</a:t>
            </a:r>
            <a:r>
              <a:rPr lang="ru-RU" sz="4000" b="1" dirty="0"/>
              <a:t> OS</a:t>
            </a:r>
            <a:endParaRPr lang="ru-RU" sz="4000" dirty="0"/>
          </a:p>
        </p:txBody>
      </p:sp>
      <p:pic>
        <p:nvPicPr>
          <p:cNvPr id="4" name="Рисунок 3" descr="010502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3999" y="851646"/>
            <a:ext cx="9093798" cy="56836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7708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84867" y="103031"/>
            <a:ext cx="65295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Достоинства и недостатки </a:t>
            </a:r>
            <a:r>
              <a:rPr lang="en-US" sz="2400" dirty="0" smtClean="0"/>
              <a:t>Windows </a:t>
            </a:r>
            <a:r>
              <a:rPr lang="ru-RU" sz="2400" dirty="0" smtClean="0"/>
              <a:t>и </a:t>
            </a:r>
            <a:r>
              <a:rPr lang="en-US" sz="2400" dirty="0" smtClean="0"/>
              <a:t>Mac</a:t>
            </a:r>
            <a:endParaRPr lang="ru-RU" sz="24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69906403"/>
              </p:ext>
            </p:extLst>
          </p:nvPr>
        </p:nvGraphicFramePr>
        <p:xfrm>
          <a:off x="1983347" y="695460"/>
          <a:ext cx="8860664" cy="586119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051805"/>
                <a:gridCol w="3984112"/>
                <a:gridCol w="3824747"/>
              </a:tblGrid>
              <a:tr h="44301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</a:rPr>
                        <a:t>Достоинства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Недостатки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</a:tr>
              <a:tr h="264585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solidFill>
                            <a:schemeClr val="bg1"/>
                          </a:solidFill>
                          <a:effectLst/>
                        </a:rPr>
                        <a:t>Windows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1.Широкий выбор ПО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2.Полная совместимость со всем оборудованием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3.Техническая поддержка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4.Широкая распространенность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5.Легкость настройки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 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1.Плохая безопасность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2.Несколько завышенные системные требования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3.Множество ограничений (система контроля цифрового контента, впервые появилась в </a:t>
                      </a:r>
                      <a:r>
                        <a:rPr lang="ru-RU" sz="1600" dirty="0" err="1">
                          <a:solidFill>
                            <a:schemeClr val="bg1"/>
                          </a:solidFill>
                          <a:effectLst/>
                        </a:rPr>
                        <a:t>Windows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1600" dirty="0" err="1">
                          <a:solidFill>
                            <a:schemeClr val="bg1"/>
                          </a:solidFill>
                          <a:effectLst/>
                        </a:rPr>
                        <a:t>Vista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, </a:t>
                      </a:r>
                      <a:r>
                        <a:rPr lang="ru-RU" sz="1600" dirty="0" err="1">
                          <a:solidFill>
                            <a:schemeClr val="bg1"/>
                          </a:solidFill>
                          <a:effectLst/>
                        </a:rPr>
                        <a:t>Microsoft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 всегда пытается навязать свое мнение, что лучше для пользователя)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</a:tr>
              <a:tr h="275813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solidFill>
                            <a:schemeClr val="bg1"/>
                          </a:solidFill>
                          <a:effectLst/>
                        </a:rPr>
                        <a:t>Mac</a:t>
                      </a: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</a:rPr>
                        <a:t> OS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</a:rPr>
                        <a:t>1.Предельно 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легкая настройка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2. Не требует знания технических деталей от пользователя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3. Интуитивность использования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4. Удобная организация окон – все окна видимы и нет необходимости переключаться между ними.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5. </a:t>
                      </a: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</a:rPr>
                        <a:t>Установлен 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базовый набор </a:t>
                      </a: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</a:rPr>
                        <a:t>ПО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6.Хорошая безопасность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1.Высокая стоимость компьютеров с </a:t>
                      </a:r>
                      <a:r>
                        <a:rPr lang="ru-RU" sz="1600" dirty="0" err="1">
                          <a:solidFill>
                            <a:schemeClr val="bg1"/>
                          </a:solidFill>
                          <a:effectLst/>
                        </a:rPr>
                        <a:t>Mac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 OS X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2.Закрытая архитектура компьютеров -нет возможности провести модернизацию оборудования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cxnSp>
        <p:nvCxnSpPr>
          <p:cNvPr id="5" name="Прямая соединительная линия 4"/>
          <p:cNvCxnSpPr/>
          <p:nvPr/>
        </p:nvCxnSpPr>
        <p:spPr>
          <a:xfrm>
            <a:off x="1957892" y="1086522"/>
            <a:ext cx="8918089" cy="1"/>
          </a:xfrm>
          <a:prstGeom prst="line">
            <a:avLst/>
          </a:prstGeom>
          <a:ln w="28575">
            <a:solidFill>
              <a:schemeClr val="bg1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012141" y="699247"/>
            <a:ext cx="10758" cy="5884433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1947134" y="3506993"/>
            <a:ext cx="8907332" cy="1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7024744" y="688489"/>
            <a:ext cx="43030" cy="5884433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1968649" y="699247"/>
            <a:ext cx="8875059" cy="1075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10856260" y="711797"/>
            <a:ext cx="43030" cy="5884433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>
            <a:off x="1979407" y="690282"/>
            <a:ext cx="1794" cy="588264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1981199" y="6553200"/>
            <a:ext cx="8875059" cy="1075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57377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62739" y="3002684"/>
            <a:ext cx="5167056" cy="584775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ru-RU" sz="3200" dirty="0" smtClean="0"/>
              <a:t>Спасибо за внимание.</a:t>
            </a:r>
            <a:endParaRPr 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215398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Контур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Контур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ircuit" id="{0AC2F7E7-15F5-431C-B2A2-456FE929F56C}" vid="{142578CA-DEC9-49C3-80AF-C113973CC9A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TM04033937[[fn=След самолета]]</Template>
  <TotalTime>149</TotalTime>
  <Words>221</Words>
  <Application>Microsoft Office PowerPoint</Application>
  <PresentationFormat>Произвольный</PresentationFormat>
  <Paragraphs>58</Paragraphs>
  <Slides>8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Контур</vt:lpstr>
      <vt:lpstr>Слайд 1</vt:lpstr>
      <vt:lpstr>Цель : провести сравнительный анализ операционных систем  семейства Windows и Mac OS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Создание рекламного буклета в программе  Photoshop</dc:title>
  <dc:creator/>
  <cp:lastModifiedBy>ADMIN</cp:lastModifiedBy>
  <cp:revision>19</cp:revision>
  <dcterms:created xsi:type="dcterms:W3CDTF">2012-07-30T23:42:41Z</dcterms:created>
  <dcterms:modified xsi:type="dcterms:W3CDTF">2015-01-23T06:50:16Z</dcterms:modified>
</cp:coreProperties>
</file>