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93" autoAdjust="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429684" cy="42862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Духовно-нравственный аспект </a:t>
            </a:r>
            <a:b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в обучении </a:t>
            </a:r>
            <a:b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на уроках русского языка</a:t>
            </a:r>
            <a:r>
              <a:rPr lang="ru-RU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Пунктуация </a:t>
            </a:r>
            <a:b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485776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Тельнова Оксана Александровна, учитель русского языка и литературы МБОУ ООШ № 3 г.о. Коломна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56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Этап мотивации учебной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86874" cy="5000660"/>
          </a:xfrm>
        </p:spPr>
        <p:txBody>
          <a:bodyPr>
            <a:normAutofit fontScale="85000" lnSpcReduction="10000"/>
          </a:bodyPr>
          <a:lstStyle/>
          <a:p>
            <a:pPr lvl="0" algn="just">
              <a:buNone/>
            </a:pPr>
            <a:r>
              <a:rPr lang="ru-RU" sz="28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   Задание: прочтите высказывания известных писателей о Родине и патриотизме, определите, чего в них не хватает.</a:t>
            </a:r>
          </a:p>
          <a:p>
            <a:pPr lvl="0" algn="just">
              <a:buNone/>
            </a:pPr>
            <a:endParaRPr lang="ru-RU" sz="2800" b="1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Человеку никак нельзя жить без Родины   как нельзя жить без сердца. (К.Паустовский)</a:t>
            </a:r>
          </a:p>
          <a:p>
            <a:pPr lvl="0"/>
            <a:r>
              <a:rPr lang="ru-RU" sz="3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Патриот   это человек, служащий Родине, а Родина   это прежде всего народ. (Н. Чернышевский)   </a:t>
            </a:r>
          </a:p>
          <a:p>
            <a:pPr lvl="0"/>
            <a:r>
              <a:rPr lang="ru-RU" sz="33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А.Н.Толстой писал   Патриотизм – это не значит только одна любовь к своей родине. Это гораздо больше… Это – сознание своей неотъемлемости от родины, неотъемлемость переживаний вместе с ней её счастливых и несчастливых дней.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25470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Повторение и систематизация изученного</a:t>
            </a:r>
            <a:endParaRPr lang="ru-RU" sz="32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572560" cy="54292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</a:p>
          <a:p>
            <a:pPr algn="just">
              <a:buNone/>
            </a:pP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Задание: прочтите, сформулируйте главную мысль текста.</a:t>
            </a:r>
          </a:p>
          <a:p>
            <a:pPr algn="just">
              <a:buNone/>
            </a:pPr>
            <a:endParaRPr lang="ru-RU" sz="2400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1) Многие из вас говорят: «Мы любим Родину».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2)Это очень важные слова, и надо иметь на них право.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3)А это право надо завоевать своим трудом, учёбой.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4)Любить Родину – значит жить с ней одной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жизнью. 5)Радоваться, когда у Родины праздник, и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страдать, когда Родине тяжело.                   (Ю.Яковлев)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Объясните пунктуацию в предложении № 1</a:t>
            </a:r>
            <a:endParaRPr lang="ru-RU" sz="24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4294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Повторение и систематизация изученного</a:t>
            </a:r>
            <a:endParaRPr lang="ru-RU" sz="3200" b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500726"/>
          </a:xfrm>
        </p:spPr>
        <p:txBody>
          <a:bodyPr>
            <a:noAutofit/>
          </a:bodyPr>
          <a:lstStyle/>
          <a:p>
            <a:pPr marL="742950" indent="-742950" algn="ctr">
              <a:lnSpc>
                <a:spcPts val="4000"/>
              </a:lnSpc>
              <a:buNone/>
            </a:pP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Схематический диктант</a:t>
            </a:r>
          </a:p>
          <a:p>
            <a:pPr marL="742950" indent="-742950">
              <a:buNone/>
            </a:pP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Задание: начертите схемы предложений, устно объясните</a:t>
            </a:r>
          </a:p>
          <a:p>
            <a:pPr marL="742950" indent="-742950">
              <a:buNone/>
            </a:pPr>
            <a:r>
              <a:rPr lang="ru-RU" sz="24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постановку знаков препинания.</a:t>
            </a:r>
          </a:p>
          <a:p>
            <a:pPr marL="742950" indent="-742950">
              <a:buNone/>
            </a:pPr>
            <a:endParaRPr lang="ru-RU" sz="2400" b="1" dirty="0" smtClean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дружба велика, будет Родина крепка.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Родины своей ни сил, ни жизни не жалей.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Наша Родина – большая многонациональная семья.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Отечеством зовём мы нашу страну, потому что в ней жили отцы и деды наши.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Велика Россия, а отступать некуда.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43971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Повторение и систематизация изученного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8072494" cy="4286280"/>
          </a:xfrm>
        </p:spPr>
        <p:txBody>
          <a:bodyPr>
            <a:normAutofit fontScale="92500" lnSpcReduction="10000"/>
          </a:bodyPr>
          <a:lstStyle/>
          <a:p>
            <a:pPr marL="514350" indent="-514350" algn="ctr">
              <a:buNone/>
            </a:pPr>
            <a:r>
              <a:rPr lang="ru-RU" sz="28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Схематический диктант</a:t>
            </a:r>
          </a:p>
          <a:p>
            <a:pPr marL="514350" indent="-514350" algn="ctr">
              <a:buNone/>
            </a:pP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      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4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,  </a:t>
            </a:r>
            <a:r>
              <a:rPr lang="ru-RU" sz="4000" b="1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4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сущ.им.п.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ru-RU" sz="4000" b="1" u="db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сущ.им.п.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].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      ], (</a:t>
            </a:r>
            <a:r>
              <a:rPr lang="ru-RU" sz="4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потому что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40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], </a:t>
            </a:r>
            <a:r>
              <a:rPr lang="ru-RU" sz="4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40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endParaRPr lang="ru-RU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14546" y="3000372"/>
            <a:ext cx="571504" cy="500066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---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857620" y="3000372"/>
            <a:ext cx="561980" cy="50959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---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29684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sz="3200" b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7715304" cy="5143536"/>
          </a:xfrm>
        </p:spPr>
        <p:txBody>
          <a:bodyPr>
            <a:noAutofit/>
          </a:bodyPr>
          <a:lstStyle/>
          <a:p>
            <a:pPr marL="514350" indent="-514350">
              <a:lnSpc>
                <a:spcPts val="32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Отечество – матушка Россия.</a:t>
            </a:r>
          </a:p>
          <a:p>
            <a:pPr marL="514350" indent="-514350">
              <a:lnSpc>
                <a:spcPts val="32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>
              <a:lnSpc>
                <a:spcPts val="32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5,6</a:t>
            </a:r>
          </a:p>
          <a:p>
            <a:pPr marL="514350" indent="-514350">
              <a:lnSpc>
                <a:spcPts val="32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514350" indent="-514350">
              <a:lnSpc>
                <a:spcPts val="32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2,5,6</a:t>
            </a:r>
          </a:p>
          <a:p>
            <a:pPr marL="514350" indent="-514350">
              <a:lnSpc>
                <a:spcPts val="3200"/>
              </a:lnSpc>
              <a:buNone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ts val="3200"/>
              </a:lnSpc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*2. Мы зовём; и отцы, и деды жили.</a:t>
            </a:r>
          </a:p>
          <a:p>
            <a:pPr marL="514350" indent="-514350">
              <a:lnSpc>
                <a:spcPts val="3200"/>
              </a:lnSpc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3. Родина-мать велика.</a:t>
            </a:r>
          </a:p>
          <a:p>
            <a:pPr marL="514350" indent="-514350">
              <a:lnSpc>
                <a:spcPts val="3200"/>
              </a:lnSpc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4. Россия тянется; она простирается.</a:t>
            </a:r>
          </a:p>
          <a:p>
            <a:pPr marL="514350" indent="-514350">
              <a:lnSpc>
                <a:spcPts val="3200"/>
              </a:lnSpc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5. Много племён и народов живёт; она кормит.</a:t>
            </a:r>
          </a:p>
          <a:p>
            <a:pPr marL="514350" indent="-514350">
              <a:lnSpc>
                <a:spcPts val="3200"/>
              </a:lnSpc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3200" b="1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585791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Русский язык. Теория. 5-9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.: учеб. для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общеобразоват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учреждений /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В.В.Бабайцева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Л.Д.Чеснокова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– М. : Дрофа, 2012.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Конспекты уроков для учителя русского языка. Интеллектуальное развитие школьников. 7 класс / Г.А.Бакулина. – М. :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Гуманитар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изд. Центр ВЛАДОС, 2006.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Ожегов С.И., Шведова. Толковый словарь русского языка: 8000 слов и фразеологических выражений / Российская АН.; Российский фонд культуры. – М. : АЗЪ, 1996.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Пословицы русского народа: Из собрания В.И.Даля / Редактор-составитель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Н.П.Ходюшина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М. : Эллис Лак 2000, 2005.</a:t>
            </a:r>
          </a:p>
          <a:p>
            <a:pPr marL="514350" indent="-514350">
              <a:buFont typeface="+mj-lt"/>
              <a:buAutoNum type="arabicPeriod"/>
            </a:pP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468</Words>
  <Application>Microsoft Office PowerPoint</Application>
  <PresentationFormat>Экран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Духовно-нравственный аспект  в обучении  на уроках русского языка Пунктуация  Повторение</vt:lpstr>
      <vt:lpstr>Этап мотивации учебной деятельности</vt:lpstr>
      <vt:lpstr>Повторение и систематизация изученного</vt:lpstr>
      <vt:lpstr>Повторение и систематизация изученного</vt:lpstr>
      <vt:lpstr>Повторение и систематизация изученного</vt:lpstr>
      <vt:lpstr>Самостоятельная работа</vt:lpstr>
      <vt:lpstr>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---</cp:lastModifiedBy>
  <cp:revision>23</cp:revision>
  <dcterms:modified xsi:type="dcterms:W3CDTF">2015-01-20T17:53:43Z</dcterms:modified>
</cp:coreProperties>
</file>