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215" autoAdjust="0"/>
    <p:restoredTop sz="94660"/>
  </p:normalViewPr>
  <p:slideViewPr>
    <p:cSldViewPr>
      <p:cViewPr varScale="1">
        <p:scale>
          <a:sx n="78" d="100"/>
          <a:sy n="78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9121-CD4E-4E26-9C85-288C6690C6B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870B-119B-4C41-971C-F2F9F9851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78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1D0F-22F7-450A-91AE-9668A77ABF65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2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20A0-5EEE-4C0C-B182-0BAF3F08CE38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54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9BC2-D077-4048-AD05-A10BDCADE587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6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9D95-5FB6-4CDC-B85F-C87ED1C9E6F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25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85AA-4F02-4734-986B-0F9EEB1A874B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E991-3DEE-4C9B-A75B-DC0E2A20B94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4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CC9B-3999-42BA-8FD7-9813091F870E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6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FA23-A15C-4140-BF9E-D6C4209E8211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38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2B9A-E772-4B4A-86A4-7DA60392A49E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4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EF9B-CCE2-4280-BA76-46DC77AE2F74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01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AF75-4674-4CB3-83C5-D07F6D194F75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9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BA43-5646-46F8-B123-862CC42E7577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F2DA-4B5F-485F-A61A-EAD98D3A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6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71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4915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14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00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8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06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81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7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34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27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278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7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8893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8432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rodafoto.ru/uploads/posts/2012-05/1337627670_8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544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author.ru/uploads/2012-09/original/ae3cf5521205d1f30d7aa4188b932f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211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milenastory/51077811/3395/339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" y="-33532"/>
            <a:ext cx="9169062" cy="5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236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walls.ru/down/1280/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7" y="0"/>
            <a:ext cx="857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47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zzhostels.com/blog/wp-content/uploads/2009/08/montreal-canada-image-foliage-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63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55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9707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post.files.wordpress.com/2010/09/fall-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941"/>
            <a:ext cx="9530292" cy="6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51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9/11/9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66256" cy="6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063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nnm.ru/imagez/gallery/b/c/f/3/2/bcf32bd9bb2dda7b135ccf42d4fde3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76" y="-99392"/>
            <a:ext cx="92864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4741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2/10/11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29" y="0"/>
            <a:ext cx="915642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63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nespoetry.com/autumn_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" y="42152"/>
            <a:ext cx="8576230" cy="68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7354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terehin_sn/34391678/31208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" y="-10972"/>
            <a:ext cx="9122712" cy="61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045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za.ru/pics/2010/10/22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3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2552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bAWCDHDYOCV-jKelWXa243r3BF2Y7hn0VAll2yWD5s1yD4-E7St6kUpTERHpfgFsCiZMNzdTq*mZsO8HGH4hcWfeI63FaThS/autumn_lea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384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2489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ust-no.ru/wp-content/uploads/2012/11/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" y="0"/>
            <a:ext cx="90713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803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14.radikal.ru/i326/1110/ca/e8ca6f08e2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3907" r="1623" b="3188"/>
          <a:stretch/>
        </p:blipFill>
        <p:spPr bwMode="auto">
          <a:xfrm>
            <a:off x="-76332" y="0"/>
            <a:ext cx="922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Гафарова И.Н. 230-751-586   Файзрахманова З.А. 263-387-077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7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840</Words>
  <Application>Microsoft Office PowerPoint</Application>
  <PresentationFormat>Экран (4:3)</PresentationFormat>
  <Paragraphs>105</Paragraphs>
  <Slides>105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6</cp:revision>
  <dcterms:created xsi:type="dcterms:W3CDTF">2012-11-23T09:28:25Z</dcterms:created>
  <dcterms:modified xsi:type="dcterms:W3CDTF">2015-02-22T22:52:26Z</dcterms:modified>
</cp:coreProperties>
</file>