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865EBF-41A7-47FA-B590-504028C05F04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B2C311E-2372-40DE-B2CA-ADF57DC340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S мусор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764704"/>
            <a:ext cx="74888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61662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60851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7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Не бери лишних бумажных и целлофановых пакетов в магазине, если собираешься их сразу выбросить.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Пиши на обеих сторонах листа бумаги, используй больше материалов из переработанной макулатуры.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Старайся покупать напитки в бутылках, которые можно сдать на переработку.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Избегай покупать товары с большим количеством упаковок и обёрток.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Не покупай больше, чем может понадобиться.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Одежду, которую ты уже не носишь, можно отдать нуждающимся.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Не выбрасывай старые игрушки, книги: они могут кому-то понадобиться.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476672"/>
            <a:ext cx="183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Свод</a:t>
            </a:r>
            <a:r>
              <a:rPr lang="ru-RU" sz="2000" dirty="0" smtClean="0"/>
              <a:t> </a:t>
            </a:r>
            <a:r>
              <a:rPr lang="ru-RU" sz="2000" b="1" dirty="0" smtClean="0"/>
              <a:t>правил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895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Домашнее задание: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r>
              <a:rPr lang="ru-RU" sz="2800" dirty="0" smtClean="0"/>
              <a:t>.Изготовить поделку из предметов, которые обычно выбрасывают.</a:t>
            </a:r>
          </a:p>
          <a:p>
            <a:r>
              <a:rPr lang="ru-RU" sz="2800" b="1" dirty="0" smtClean="0"/>
              <a:t>2</a:t>
            </a:r>
            <a:r>
              <a:rPr lang="ru-RU" sz="2800" dirty="0" smtClean="0"/>
              <a:t>.Придумать и нарисовать знак «Не мусорить!»</a:t>
            </a:r>
          </a:p>
          <a:p>
            <a:r>
              <a:rPr lang="ru-RU" sz="2800" b="1" dirty="0" smtClean="0"/>
              <a:t>3</a:t>
            </a:r>
            <a:r>
              <a:rPr lang="ru-RU" sz="2800" dirty="0" smtClean="0"/>
              <a:t>.Составить сказочную историю по картинке в учебнике на  с.79 о том, что произошло однажды около муравейника, где жил наш </a:t>
            </a:r>
            <a:r>
              <a:rPr lang="ru-RU" sz="2800" dirty="0" err="1" smtClean="0"/>
              <a:t>Муравьишка</a:t>
            </a:r>
            <a:r>
              <a:rPr lang="ru-RU" sz="2800" dirty="0" smtClean="0"/>
              <a:t> Вопросик, из-за того, что некоторые люди бросают мусор где попало, не убирают его за собой.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74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Откуда берётся и куда девается мусор?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6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35" y="1196752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Узнаем, что за обычным мусором скрывается большая проблема, которую нужно решать всем людям.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Научимся сортировать мусор из разного материала.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Поймём то, как мы своими действиями можем помочь окружающему миру.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7" y="482928"/>
            <a:ext cx="2867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Задачи урока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Мусоровоз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 b="21503"/>
          <a:stretch>
            <a:fillRect/>
          </a:stretch>
        </p:blipFill>
        <p:spPr>
          <a:xfrm>
            <a:off x="777240" y="457200"/>
            <a:ext cx="7539176" cy="2895600"/>
          </a:xfrm>
        </p:spPr>
      </p:pic>
    </p:spTree>
    <p:extLst>
      <p:ext uri="{BB962C8B-B14F-4D97-AF65-F5344CB8AC3E}">
        <p14:creationId xmlns:p14="http://schemas.microsoft.com/office/powerpoint/2010/main" val="7267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1512168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0531"/>
            <a:ext cx="1296144" cy="1566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531"/>
            <a:ext cx="1801910" cy="1432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75" y="2744924"/>
            <a:ext cx="3744416" cy="2384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7" y="2636912"/>
            <a:ext cx="3457239" cy="260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7042" y="5584697"/>
            <a:ext cx="331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Путь мусора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555776" y="1336689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932039" y="1359548"/>
            <a:ext cx="57606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25083" y="2348880"/>
            <a:ext cx="4571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4423226" y="3937056"/>
            <a:ext cx="65283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Мусорные контейнеры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8488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6" y="836710"/>
            <a:ext cx="3024336" cy="2281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3744416" cy="2304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3031765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33343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Мусорная свалка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5" y="5877272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Завод по переработке мусора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6756" y="836712"/>
            <a:ext cx="3024336" cy="228165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933450"/>
            <a:ext cx="66579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183</TotalTime>
  <Words>205</Words>
  <Application>Microsoft Office PowerPoint</Application>
  <PresentationFormat>Экран (4:3)</PresentationFormat>
  <Paragraphs>23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Презентация PowerPoint</vt:lpstr>
      <vt:lpstr>Откуда берётся и куда девается мусор?</vt:lpstr>
      <vt:lpstr>Презентация PowerPoint</vt:lpstr>
      <vt:lpstr>              Мусоровоз</vt:lpstr>
      <vt:lpstr>Презентация PowerPoint</vt:lpstr>
      <vt:lpstr>Мусорные контейнеры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берётся и куда девается мусор?</dc:title>
  <dc:creator>admin</dc:creator>
  <cp:lastModifiedBy>admin</cp:lastModifiedBy>
  <cp:revision>17</cp:revision>
  <dcterms:created xsi:type="dcterms:W3CDTF">2015-01-05T13:13:58Z</dcterms:created>
  <dcterms:modified xsi:type="dcterms:W3CDTF">2015-01-05T16:17:56Z</dcterms:modified>
</cp:coreProperties>
</file>