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EBEC9-5604-4150-8681-F159B3C9350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9BE42-6D6D-4848-8A72-76FE03D46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BE42-6D6D-4848-8A72-76FE03D464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2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7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98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1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67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2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6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6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7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8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1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6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817E4C-E94C-499E-A2D7-97C412DC737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C0D7-E4CB-45FC-94BE-71FF1FEEA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31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5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32012"/>
            <a:ext cx="11682483" cy="6491408"/>
          </a:xfrm>
          <a:prstGeom prst="rect">
            <a:avLst/>
          </a:prstGeom>
        </p:spPr>
      </p:pic>
      <p:sp useBgFill="1">
        <p:nvSpPr>
          <p:cNvPr id="4" name="Прямоугольник 3"/>
          <p:cNvSpPr/>
          <p:nvPr/>
        </p:nvSpPr>
        <p:spPr>
          <a:xfrm>
            <a:off x="2316025" y="3002508"/>
            <a:ext cx="71418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«История  </a:t>
            </a:r>
          </a:p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л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ожечки»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590" y="6045958"/>
            <a:ext cx="1061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70C0"/>
                </a:solidFill>
              </a:rPr>
              <a:t>Выполнила: воспитатель Куркина Е.А</a:t>
            </a:r>
            <a:endParaRPr lang="ru-RU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717" y="532216"/>
            <a:ext cx="5999194" cy="604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МБДОУ д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/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с №3 «Светлячок»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034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4" y="159034"/>
            <a:ext cx="5296145" cy="3716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20" y="2017499"/>
            <a:ext cx="6071828" cy="45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53c_2469809_xl5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219" y="174856"/>
            <a:ext cx="10454184" cy="64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hoto_932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91" y="151040"/>
            <a:ext cx="5719182" cy="64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491" y="151040"/>
            <a:ext cx="4834231" cy="64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66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0" y="253643"/>
            <a:ext cx="9079660" cy="6037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09" y="3067824"/>
            <a:ext cx="2940746" cy="32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oon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967" y="259307"/>
            <a:ext cx="8889549" cy="60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60" y="2825087"/>
            <a:ext cx="5028939" cy="388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30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12408" r="2159" b="5191"/>
          <a:stretch/>
        </p:blipFill>
        <p:spPr>
          <a:xfrm>
            <a:off x="8816454" y="150127"/>
            <a:ext cx="3043451" cy="2810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/>
          <a:stretch/>
        </p:blipFill>
        <p:spPr>
          <a:xfrm>
            <a:off x="382137" y="150127"/>
            <a:ext cx="4016421" cy="28681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/>
          <a:stretch/>
        </p:blipFill>
        <p:spPr>
          <a:xfrm>
            <a:off x="2403995" y="3115759"/>
            <a:ext cx="6767301" cy="35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" b="25856"/>
          <a:stretch/>
        </p:blipFill>
        <p:spPr>
          <a:xfrm>
            <a:off x="260443" y="95534"/>
            <a:ext cx="8338172" cy="5977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6939" r="32670" b="38985"/>
          <a:stretch/>
        </p:blipFill>
        <p:spPr>
          <a:xfrm>
            <a:off x="8748216" y="120085"/>
            <a:ext cx="2852382" cy="2560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9468" r="45578"/>
          <a:stretch/>
        </p:blipFill>
        <p:spPr>
          <a:xfrm>
            <a:off x="8816454" y="2797791"/>
            <a:ext cx="2784143" cy="39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1" y="232013"/>
            <a:ext cx="6182437" cy="3579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99" y="3748087"/>
            <a:ext cx="2971079" cy="3045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t="16717" r="1774" b="15622"/>
          <a:stretch/>
        </p:blipFill>
        <p:spPr>
          <a:xfrm>
            <a:off x="8019176" y="3603009"/>
            <a:ext cx="3894487" cy="2935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3354" r="12216" b="10040"/>
          <a:stretch/>
        </p:blipFill>
        <p:spPr>
          <a:xfrm>
            <a:off x="423081" y="232013"/>
            <a:ext cx="2395182" cy="2784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7" b="19217"/>
          <a:stretch/>
        </p:blipFill>
        <p:spPr>
          <a:xfrm>
            <a:off x="423080" y="3603009"/>
            <a:ext cx="3611787" cy="2935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726" r="169"/>
          <a:stretch/>
        </p:blipFill>
        <p:spPr>
          <a:xfrm>
            <a:off x="9377617" y="232014"/>
            <a:ext cx="2536046" cy="27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7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2745524_pesher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" y="1204885"/>
            <a:ext cx="8025636" cy="51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avernicol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08" y="163155"/>
            <a:ext cx="3533633" cy="26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85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2275" r="3621"/>
          <a:stretch/>
        </p:blipFill>
        <p:spPr>
          <a:xfrm>
            <a:off x="477670" y="542390"/>
            <a:ext cx="5268634" cy="5677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0497" r="1407" b="9584"/>
          <a:stretch/>
        </p:blipFill>
        <p:spPr>
          <a:xfrm>
            <a:off x="4380933" y="682887"/>
            <a:ext cx="3888237" cy="136429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3793" b="-693"/>
          <a:stretch/>
        </p:blipFill>
        <p:spPr>
          <a:xfrm rot="5400000">
            <a:off x="9615730" y="-91104"/>
            <a:ext cx="1434544" cy="2842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7466" y="1938345"/>
            <a:ext cx="1284188" cy="2372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8" y="2794590"/>
            <a:ext cx="2837944" cy="1160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0" y="4100722"/>
            <a:ext cx="1644854" cy="2119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70" y="4757945"/>
            <a:ext cx="3113016" cy="14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3480" r="15912"/>
          <a:stretch/>
        </p:blipFill>
        <p:spPr>
          <a:xfrm>
            <a:off x="272955" y="218364"/>
            <a:ext cx="3493827" cy="31634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3620" r="10802"/>
          <a:stretch/>
        </p:blipFill>
        <p:spPr>
          <a:xfrm rot="5400000">
            <a:off x="4852945" y="-663084"/>
            <a:ext cx="6282805" cy="8045699"/>
          </a:xfrm>
          <a:prstGeom prst="rect">
            <a:avLst/>
          </a:prstGeom>
        </p:spPr>
      </p:pic>
      <p:pic>
        <p:nvPicPr>
          <p:cNvPr id="5" name="Picture 4" descr="big_pic_0208115153-IMG_1674big_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8802" y="2939770"/>
            <a:ext cx="2386124" cy="42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6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r="49948" b="11608"/>
          <a:stretch/>
        </p:blipFill>
        <p:spPr>
          <a:xfrm rot="19305951">
            <a:off x="1691167" y="4062831"/>
            <a:ext cx="1259649" cy="2476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38521"/>
          <a:stretch/>
        </p:blipFill>
        <p:spPr>
          <a:xfrm rot="19033500">
            <a:off x="8363739" y="4528765"/>
            <a:ext cx="3093116" cy="1361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4160" r="12512" b="11717"/>
          <a:stretch/>
        </p:blipFill>
        <p:spPr>
          <a:xfrm>
            <a:off x="4257341" y="4104376"/>
            <a:ext cx="3636076" cy="2210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83" y="162874"/>
            <a:ext cx="5286858" cy="3410876"/>
          </a:xfrm>
          <a:prstGeom prst="rect">
            <a:avLst/>
          </a:prstGeom>
        </p:spPr>
      </p:pic>
      <p:pic>
        <p:nvPicPr>
          <p:cNvPr id="6" name="Picture 2" descr="D:\работа плюс\история посуды\223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9" y="194417"/>
            <a:ext cx="4861244" cy="36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0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91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83" y="152399"/>
            <a:ext cx="5138155" cy="65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ge-beN343-russia-bi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152" y="152399"/>
            <a:ext cx="5501061" cy="65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35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p27127_lar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98" y="580633"/>
            <a:ext cx="3080776" cy="231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09" y="212143"/>
            <a:ext cx="4881390" cy="339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01" y="3922197"/>
            <a:ext cx="3306313" cy="2265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08" y="3720175"/>
            <a:ext cx="3666840" cy="2653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8" y="3720175"/>
            <a:ext cx="3605958" cy="2669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87" y="537606"/>
            <a:ext cx="3258261" cy="23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_4c60a_e37ded33_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3457" y="263990"/>
            <a:ext cx="8297838" cy="62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1936" y="2328318"/>
            <a:ext cx="6162170" cy="2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4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17789" r="2822" b="3210"/>
          <a:stretch/>
        </p:blipFill>
        <p:spPr>
          <a:xfrm>
            <a:off x="300250" y="2934267"/>
            <a:ext cx="4804013" cy="3398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12400" r="5101" b="2992"/>
          <a:stretch/>
        </p:blipFill>
        <p:spPr>
          <a:xfrm>
            <a:off x="5299121" y="177420"/>
            <a:ext cx="6738206" cy="5022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6" y="327545"/>
            <a:ext cx="3532579" cy="2213995"/>
          </a:xfrm>
          <a:prstGeom prst="rect">
            <a:avLst/>
          </a:prstGeom>
        </p:spPr>
      </p:pic>
      <p:pic>
        <p:nvPicPr>
          <p:cNvPr id="7" name="Picture 8" descr="rp27127_lar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40438" t="49169" r="27814" b="41148"/>
          <a:stretch/>
        </p:blipFill>
        <p:spPr bwMode="auto">
          <a:xfrm>
            <a:off x="6241857" y="5460525"/>
            <a:ext cx="4225977" cy="96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22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</TotalTime>
  <Words>19</Words>
  <Application>Microsoft Office PowerPoint</Application>
  <PresentationFormat>Широкоэкранный</PresentationFormat>
  <Paragraphs>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Куркина</dc:creator>
  <cp:lastModifiedBy>Елена Куркина</cp:lastModifiedBy>
  <cp:revision>24</cp:revision>
  <dcterms:created xsi:type="dcterms:W3CDTF">2014-11-09T17:33:41Z</dcterms:created>
  <dcterms:modified xsi:type="dcterms:W3CDTF">2014-11-11T07:23:37Z</dcterms:modified>
</cp:coreProperties>
</file>