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05" r:id="rId2"/>
    <p:sldId id="281" r:id="rId3"/>
    <p:sldId id="279" r:id="rId4"/>
    <p:sldId id="282" r:id="rId5"/>
    <p:sldId id="284" r:id="rId6"/>
    <p:sldId id="285" r:id="rId7"/>
    <p:sldId id="307" r:id="rId8"/>
    <p:sldId id="288" r:id="rId9"/>
    <p:sldId id="289" r:id="rId10"/>
    <p:sldId id="290" r:id="rId11"/>
    <p:sldId id="291" r:id="rId12"/>
    <p:sldId id="292" r:id="rId13"/>
    <p:sldId id="296" r:id="rId14"/>
    <p:sldId id="306" r:id="rId15"/>
    <p:sldId id="286" r:id="rId16"/>
    <p:sldId id="294" r:id="rId17"/>
    <p:sldId id="302" r:id="rId18"/>
    <p:sldId id="303" r:id="rId19"/>
    <p:sldId id="295" r:id="rId20"/>
    <p:sldId id="266" r:id="rId21"/>
    <p:sldId id="298" r:id="rId22"/>
    <p:sldId id="299" r:id="rId23"/>
    <p:sldId id="301" r:id="rId24"/>
    <p:sldId id="274" r:id="rId25"/>
    <p:sldId id="270" r:id="rId26"/>
    <p:sldId id="271" r:id="rId27"/>
    <p:sldId id="273" r:id="rId28"/>
    <p:sldId id="28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471A"/>
    <a:srgbClr val="322C1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>
        <p:scale>
          <a:sx n="62" d="100"/>
          <a:sy n="62" d="100"/>
        </p:scale>
        <p:origin x="-64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2A9150-BC6C-4863-A912-B41BCB3F70A8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0C80FC-A973-47EB-ADD0-CBBB26511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690173-FA8E-4593-B82C-3B66AEE209A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273CA1-2BD5-4CC1-AA41-3E6AE5E6141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89E0C5-D88F-4A54-A9B3-2FB5275A43E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CEE716-9A26-4F19-BDEF-EDAC9FC099B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B89C58-DB34-4152-B672-2395D3EA543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E8D2E0-1654-436B-AA83-CBB92563A64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1DC347-4148-49EA-BDC6-540B28453DD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08895C-EE65-455A-8BFF-F5ADF2A7807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8E2A09-9E71-48B5-90BC-3F4587FAA79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99B47E-74F0-4497-A843-32E490F413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91E9A-AA79-4259-B628-4131F0C7762D}" type="datetime1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AFBC0-D7A4-41C2-AD3A-09698DFBE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4E986-A4FB-495C-B9C0-EEC278723582}" type="datetime1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9F922-436E-41D2-81F4-CA9CBEF01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82776-88A5-4341-9DEE-A0C6A5AA1C88}" type="datetime1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C23BF-8B10-4D64-BD6B-FFCBF7D7F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5454-6BDD-4C9D-9022-BB4879F50086}" type="datetime1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0055-36CC-4D21-B8F3-DEDE5E173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0C36C-5776-408D-BCE7-166F0084550B}" type="datetime1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EE10F-B723-471F-A9C7-2ACFB62D1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F34FE-B72A-41BA-8EAD-D5304830F4D7}" type="datetime1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CA8A9-0050-45B0-83C5-0AD8660AA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2BDA4-B04B-4A3E-AE1F-50E565287B54}" type="datetime1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4B99-5CCE-4364-9C19-124894294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2181-84AE-4D8F-9D1E-744703CDF62D}" type="datetime1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F819-5068-41CC-A6FF-25FA4D165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BE1E-450C-4B76-BC71-5F5FD9997E58}" type="datetime1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30256-269F-4215-BDDB-D26F589B6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70996-4AED-4D38-BC35-F9A7317523F1}" type="datetime1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07A95-1F27-486A-9B58-F5D7F3C94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30EBC-FD9C-4BB2-AC5C-5933CEB2DC06}" type="datetime1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1F355-3F77-41A5-8910-C28994655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BEFE39-81AD-46C7-B8AB-B35367DD0BDE}" type="datetime1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AA44DC-3D75-4830-8E7B-EE5286346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386018"/>
            <a:ext cx="8229600" cy="1828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Окружающий мир. </a:t>
            </a:r>
            <a:br>
              <a:rPr lang="ru-RU" dirty="0" smtClean="0"/>
            </a:br>
            <a:r>
              <a:rPr lang="ru-RU" dirty="0" smtClean="0"/>
              <a:t>4 класс.</a:t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Поверхность нашего  края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63" y="4891088"/>
            <a:ext cx="5072062" cy="1252537"/>
          </a:xfrm>
        </p:spPr>
        <p:txBody>
          <a:bodyPr/>
          <a:lstStyle/>
          <a:p>
            <a:pPr algn="l"/>
            <a:r>
              <a:rPr lang="ru-RU" smtClean="0">
                <a:solidFill>
                  <a:schemeClr val="bg1"/>
                </a:solidFill>
              </a:rPr>
              <a:t>Косарева Ирина Николаевна</a:t>
            </a:r>
          </a:p>
          <a:p>
            <a:pPr algn="l"/>
            <a:r>
              <a:rPr lang="ru-RU" smtClean="0">
                <a:solidFill>
                  <a:schemeClr val="bg1"/>
                </a:solidFill>
              </a:rPr>
              <a:t>учитель начальных классов</a:t>
            </a:r>
          </a:p>
          <a:p>
            <a:pPr algn="l"/>
            <a:r>
              <a:rPr lang="ru-RU" smtClean="0">
                <a:solidFill>
                  <a:schemeClr val="bg1"/>
                </a:solidFill>
              </a:rPr>
              <a:t>ГБОУ СОШ №1455  г 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текст при наведе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428625"/>
            <a:ext cx="811847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Самое низкое место в Москве.</a:t>
            </a:r>
            <a:endParaRPr lang="ru-RU" dirty="0"/>
          </a:p>
        </p:txBody>
      </p:sp>
      <p:pic>
        <p:nvPicPr>
          <p:cNvPr id="13315" name="Picture 2" descr="http://photos.wikimapia.org/p/00/00/40/22/76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85813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victorborisov.ru/professor/april_03/usadba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4000500"/>
            <a:ext cx="3524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86438" y="1285875"/>
            <a:ext cx="314325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Разница высот в Москве составляет 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около 140 метров.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8" descr="Ovrag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1285875"/>
            <a:ext cx="3832225" cy="4643438"/>
          </a:xfrm>
        </p:spPr>
      </p:pic>
      <p:pic>
        <p:nvPicPr>
          <p:cNvPr id="14339" name="Содержимое 9" descr="0_c027_90799877_XL.jpe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357313"/>
            <a:ext cx="4383088" cy="3286125"/>
          </a:xfrm>
        </p:spPr>
      </p:pic>
      <p:sp>
        <p:nvSpPr>
          <p:cNvPr id="14340" name="Прямоугольник 14"/>
          <p:cNvSpPr>
            <a:spLocks noChangeArrowheads="1"/>
          </p:cNvSpPr>
          <p:nvPr/>
        </p:nvSpPr>
        <p:spPr bwMode="auto">
          <a:xfrm>
            <a:off x="1357313" y="357188"/>
            <a:ext cx="1785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bg1"/>
                </a:solidFill>
                <a:latin typeface="Times New Roman" pitchFamily="18" charset="0"/>
              </a:rPr>
              <a:t>Овраг</a:t>
            </a:r>
          </a:p>
        </p:txBody>
      </p:sp>
      <p:sp>
        <p:nvSpPr>
          <p:cNvPr id="14341" name="Прямоугольник 15"/>
          <p:cNvSpPr>
            <a:spLocks noChangeArrowheads="1"/>
          </p:cNvSpPr>
          <p:nvPr/>
        </p:nvSpPr>
        <p:spPr bwMode="auto">
          <a:xfrm>
            <a:off x="5786438" y="428625"/>
            <a:ext cx="1928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2060"/>
                </a:solidFill>
                <a:latin typeface="Times New Roman" pitchFamily="18" charset="0"/>
              </a:rPr>
              <a:t>Балка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3" y="-214313"/>
            <a:ext cx="8382000" cy="1158876"/>
          </a:xfrm>
        </p:spPr>
      </p:pic>
      <p:pic>
        <p:nvPicPr>
          <p:cNvPr id="15367" name="Picture 7" descr="Юрий долгорукий еврей. Московские Тайны и Загад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714375"/>
            <a:ext cx="7929562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6" descr="0_1b1f6_3119b924_XL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0" y="1071563"/>
            <a:ext cx="44227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farm8.staticflickr.com/7378/8727325123_733bda3f3c_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1071563"/>
            <a:ext cx="3071812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Ручей в Голосовом овраге</a:t>
            </a:r>
            <a:endParaRPr lang="ru-RU" dirty="0"/>
          </a:p>
        </p:txBody>
      </p:sp>
      <p:pic>
        <p:nvPicPr>
          <p:cNvPr id="16387" name="Picture 2" descr="Россия - Москва - Коломенск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143000"/>
            <a:ext cx="71437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4" descr="окр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000250"/>
            <a:ext cx="276383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500563" y="2000250"/>
            <a:ext cx="3259137" cy="1143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800" dirty="0"/>
              <a:t> </a:t>
            </a:r>
            <a:r>
              <a:rPr lang="ru-RU" sz="2800" b="1" dirty="0" err="1">
                <a:cs typeface="Times New Roman" pitchFamily="18" charset="0"/>
              </a:rPr>
              <a:t>стр</a:t>
            </a:r>
            <a:r>
              <a:rPr lang="ru-RU" sz="2800" b="1" dirty="0">
                <a:cs typeface="Times New Roman" pitchFamily="18" charset="0"/>
              </a:rPr>
              <a:t> 139</a:t>
            </a:r>
          </a:p>
        </p:txBody>
      </p:sp>
      <p:pic>
        <p:nvPicPr>
          <p:cNvPr id="17412" name="Рисунок 4" descr="School_Clip_Art_15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89363"/>
            <a:ext cx="223202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Comic Sans MS" pitchFamily="66" charset="0"/>
              </a:rPr>
              <a:t>Поработаем с учебником!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4714876" cy="10826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  <a:t>Работа в парах</a:t>
            </a:r>
            <a:endParaRPr lang="ru-RU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1643063"/>
          <a:ext cx="8747125" cy="4929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613"/>
                <a:gridCol w="2915613"/>
                <a:gridCol w="2915613"/>
              </a:tblGrid>
              <a:tr h="774055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сходства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различия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40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Овраг 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Балка 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381112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75" y="3357563"/>
            <a:ext cx="2095500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Углубления на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поверхности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земли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86125" y="3357563"/>
            <a:ext cx="2755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52471A"/>
                </a:solidFill>
              </a:rPr>
              <a:t>Крутые осыпающиеся склоны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500813" y="3429000"/>
            <a:ext cx="2068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52471A"/>
                </a:solidFill>
              </a:rPr>
              <a:t>Пологие склоны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86188" y="4214813"/>
            <a:ext cx="17827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52471A"/>
                </a:solidFill>
              </a:rPr>
              <a:t>Нет растений </a:t>
            </a:r>
          </a:p>
          <a:p>
            <a:pPr algn="ctr"/>
            <a:r>
              <a:rPr lang="ru-RU" b="1">
                <a:solidFill>
                  <a:srgbClr val="52471A"/>
                </a:solidFill>
              </a:rPr>
              <a:t>на склонах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500813" y="4214813"/>
            <a:ext cx="2263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52471A"/>
                </a:solidFill>
              </a:rPr>
              <a:t>Склоны покрыты </a:t>
            </a:r>
          </a:p>
          <a:p>
            <a:pPr algn="ctr"/>
            <a:r>
              <a:rPr lang="ru-RU" b="1">
                <a:solidFill>
                  <a:srgbClr val="52471A"/>
                </a:solidFill>
              </a:rPr>
              <a:t>растительностью</a:t>
            </a:r>
          </a:p>
        </p:txBody>
      </p:sp>
      <p:pic>
        <p:nvPicPr>
          <p:cNvPr id="18459" name="Picture 2" descr="http://skyclipart.ru/uploads/posts/2010-07/1279566127_deti-za-partoj-ob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14313"/>
            <a:ext cx="20383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429000" y="5357813"/>
            <a:ext cx="287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52471A"/>
                </a:solidFill>
              </a:rPr>
              <a:t>Образуется с </a:t>
            </a:r>
          </a:p>
          <a:p>
            <a:pPr algn="ctr"/>
            <a:r>
              <a:rPr lang="ru-RU" b="1">
                <a:solidFill>
                  <a:srgbClr val="52471A"/>
                </a:solidFill>
              </a:rPr>
              <a:t>маленькой рытвины</a:t>
            </a:r>
          </a:p>
          <a:p>
            <a:pPr algn="ctr"/>
            <a:r>
              <a:rPr lang="ru-RU" b="1">
                <a:solidFill>
                  <a:srgbClr val="52471A"/>
                </a:solidFill>
              </a:rPr>
              <a:t> на поверхности почвы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786563" y="5357813"/>
            <a:ext cx="1844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52471A"/>
                </a:solidFill>
              </a:rPr>
              <a:t>Образуется на</a:t>
            </a:r>
          </a:p>
          <a:p>
            <a:pPr algn="ctr"/>
            <a:r>
              <a:rPr lang="ru-RU" b="1">
                <a:solidFill>
                  <a:srgbClr val="52471A"/>
                </a:solidFill>
              </a:rPr>
              <a:t> месте оврага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Борьба с оврагами!</a:t>
            </a:r>
            <a:endParaRPr lang="ru-RU" dirty="0"/>
          </a:p>
        </p:txBody>
      </p:sp>
      <p:pic>
        <p:nvPicPr>
          <p:cNvPr id="19459" name="Picture 6" descr="http://www.edu.cap.ru/home/4433/foto/novosti/novostn_lenta/oktjabr_2012/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" y="1071563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10" descr="http://www.nabludatel.ru/new/wp-content/uploads/2013/05/P10405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3143250"/>
            <a:ext cx="4476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313" y="4500563"/>
            <a:ext cx="407193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Маленькие рытвины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закапывают, сеют траву.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7688" y="1714500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По краям и склонам оврага сажают деревья и кустарники.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Плетень из ивовых кольев</a:t>
            </a:r>
            <a:endParaRPr lang="ru-RU" dirty="0"/>
          </a:p>
        </p:txBody>
      </p:sp>
      <p:pic>
        <p:nvPicPr>
          <p:cNvPr id="20483" name="Picture 2" descr="http://s42.radikal.ru/i098/1104/88/979c1130ac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857375"/>
            <a:ext cx="52339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img0.liveinternet.ru/images/attach/c/5/85/222/85222226_452bfe09b6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857375"/>
            <a:ext cx="2790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Comic Sans MS" pitchFamily="66" charset="0"/>
              </a:rPr>
              <a:t>Поработаем в тетрадях!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1507" name="Picture 2" descr="http://www.100book.ru/b367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14500"/>
            <a:ext cx="66373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86188" y="1714500"/>
            <a:ext cx="3286125" cy="421481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1785938"/>
            <a:ext cx="3259138" cy="1143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800" dirty="0"/>
              <a:t> </a:t>
            </a:r>
            <a:r>
              <a:rPr lang="ru-RU" sz="2800" b="1" dirty="0" err="1">
                <a:cs typeface="Times New Roman" pitchFamily="18" charset="0"/>
              </a:rPr>
              <a:t>стр</a:t>
            </a:r>
            <a:r>
              <a:rPr lang="ru-RU" sz="2800" b="1" dirty="0">
                <a:cs typeface="Times New Roman" pitchFamily="18" charset="0"/>
              </a:rPr>
              <a:t> 48</a:t>
            </a:r>
          </a:p>
          <a:p>
            <a:pPr marL="342900" indent="-342900" algn="ctr">
              <a:defRPr/>
            </a:pPr>
            <a:r>
              <a:rPr lang="ru-RU" sz="2800" b="1" dirty="0">
                <a:cs typeface="Times New Roman" pitchFamily="18" charset="0"/>
              </a:rPr>
              <a:t>задание №1</a:t>
            </a:r>
          </a:p>
        </p:txBody>
      </p:sp>
      <p:pic>
        <p:nvPicPr>
          <p:cNvPr id="21510" name="Рисунок 4" descr="School_Clip_Art_15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3714750"/>
            <a:ext cx="223202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Административная карта России.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9" name="Picture 2" descr="http://www.oreninform.ru/upload/iblock/6f5/26.07.1%20gbawzhczqfeieuzahkzk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88"/>
            <a:ext cx="894397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50" y="928688"/>
            <a:ext cx="4071938" cy="214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3" y="-214313"/>
            <a:ext cx="8242300" cy="1446213"/>
          </a:xfrm>
        </p:spPr>
      </p:pic>
      <p:pic>
        <p:nvPicPr>
          <p:cNvPr id="30722" name="Picture 2" descr="http://s1.n1.by/sites/default/files/imagecache/full/news/08/14/268507/13133125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214438"/>
            <a:ext cx="32353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http://www.avtoindent.ru/_nw/8/839054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1214438"/>
            <a:ext cx="39909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 descr="http://lifedon.com.ua/uploads/posts/2011-09/1317292496_8ad37ce476e312d383fd7f2eeb7bdfc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4000500"/>
            <a:ext cx="4000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 descr="http://s55.radikal.ru/i147/1103/cf/79c7aaef46e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4000500"/>
            <a:ext cx="33115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Экологические проблемы и их решение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Содержимое 6" descr="F3821719-ZwBsAGEAd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214563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214438"/>
            <a:ext cx="30114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 descr="http://photos.wikimapia.org/p/00/01/27/66/87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4286250"/>
            <a:ext cx="3429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http://ata-man.narod.ru/images/img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1500188"/>
            <a:ext cx="3500438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Строительные свалки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4579" name="Picture 2" descr="http://img04.urban3p.ru/up/o/13126/gallery/2487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4071938"/>
            <a:ext cx="37147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e-crimea.info/pictures/s_kDO1Ac2gbJ8f7uH0zlRE5TBLiGsdS9KU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857250"/>
            <a:ext cx="32607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Содержимое 3" descr="652269591.jpg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714375" y="857250"/>
            <a:ext cx="3786188" cy="2857500"/>
          </a:xfrm>
        </p:spPr>
      </p:pic>
      <p:pic>
        <p:nvPicPr>
          <p:cNvPr id="24582" name="Picture 6" descr="http://storage1.censor.net.ua/images/a/2/4/5/a245a15f840a520301cd2ba7be140aff/origin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38" y="4071938"/>
            <a:ext cx="33385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Решение проблемы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1428750"/>
            <a:ext cx="4572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Очистка территорий от мусора , сортировка и переработка его на специальных заводах</a:t>
            </a:r>
          </a:p>
        </p:txBody>
      </p:sp>
      <p:pic>
        <p:nvPicPr>
          <p:cNvPr id="25604" name="Picture 6" descr="http://www.ansar.ru/uploads/imagesb/2010/09/64f55a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4143375"/>
            <a:ext cx="35179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http://finlane.ru/pics/fabric/Adria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143250"/>
            <a:ext cx="38576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http://www.restate.ru/efiles/pics/apr/mus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1000125"/>
            <a:ext cx="34766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14313"/>
            <a:ext cx="8229600" cy="642937"/>
          </a:xfrm>
        </p:spPr>
        <p:txBody>
          <a:bodyPr>
            <a:normAutofit fontScale="85000" lnSpcReduction="1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Неправильная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распашка</a:t>
            </a:r>
            <a:r>
              <a:rPr lang="ru-RU" sz="3200" dirty="0" smtClean="0">
                <a:solidFill>
                  <a:srgbClr val="C00000"/>
                </a:solidFill>
              </a:rPr>
              <a:t> земель на склонах холмов.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2532" name="Picture 4" descr="http://www.europe.bg/upload/docs/13_c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4300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http://static.ca-news.org/.storage/ennews/images/Kazakhstan/5c07d40f178ec3e940f4e4c0abe253f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143000"/>
            <a:ext cx="416083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357688" y="492918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На холмистых равнинах распахивают земли  только поперёк склонов!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58175" cy="7508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27651" name="Содержимое 6" descr="007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1000125"/>
            <a:ext cx="8507412" cy="5500688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8496"/>
          </a:xfrm>
        </p:spPr>
        <p:txBody>
          <a:bodyPr/>
          <a:lstStyle/>
          <a:p>
            <a:pPr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терриконы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Заголовок 6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3" y="0"/>
            <a:ext cx="8412162" cy="1160463"/>
          </a:xfrm>
        </p:spPr>
      </p:pic>
      <p:pic>
        <p:nvPicPr>
          <p:cNvPr id="28675" name="Содержимое 6" descr="F3821719-ZwBsAGEAd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071563"/>
            <a:ext cx="8143875" cy="55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100" dirty="0" smtClean="0">
                <a:solidFill>
                  <a:schemeClr val="bg1"/>
                </a:solidFill>
              </a:rPr>
              <a:t>Я имею подошву и склон, а моя вершина так высоко поднялась в небо, что даже пришлось одеть белую шапку.</a:t>
            </a:r>
          </a:p>
          <a:p>
            <a:pPr marL="548640" indent="-41148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00B050"/>
                </a:solidFill>
              </a:rPr>
              <a:t>(Гора)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400" dirty="0" smtClean="0">
                <a:solidFill>
                  <a:schemeClr val="bg1"/>
                </a:solidFill>
              </a:rPr>
              <a:t>У меня тоже есть подошва, пологий склон и вершина.</a:t>
            </a:r>
          </a:p>
          <a:p>
            <a:pPr marL="548640" indent="-41148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00B050"/>
                </a:solidFill>
              </a:rPr>
              <a:t>(Холм)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400" dirty="0" smtClean="0">
                <a:solidFill>
                  <a:schemeClr val="bg1"/>
                </a:solidFill>
              </a:rPr>
              <a:t>Меня создал человек, я распространяю тучи пыли и могу гореть.</a:t>
            </a:r>
          </a:p>
          <a:p>
            <a:pPr marL="548640" indent="-41148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00B050"/>
                </a:solidFill>
              </a:rPr>
              <a:t>(Терриконы)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400" dirty="0" smtClean="0">
                <a:solidFill>
                  <a:schemeClr val="bg1"/>
                </a:solidFill>
              </a:rPr>
              <a:t>Я – углубление земной поверхности, у меня пологий склон, меня покрывают трава и кустарники.</a:t>
            </a:r>
          </a:p>
          <a:p>
            <a:pPr marL="548640" indent="-41148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00B050"/>
                </a:solidFill>
              </a:rPr>
              <a:t>(Балка)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400" dirty="0" smtClean="0">
                <a:solidFill>
                  <a:schemeClr val="bg1"/>
                </a:solidFill>
              </a:rPr>
              <a:t>Я нахожусь на краю поля, а образовался от неправильного распахивания земли.</a:t>
            </a:r>
          </a:p>
          <a:p>
            <a:pPr marL="548640" indent="-41148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00B050"/>
                </a:solidFill>
              </a:rPr>
              <a:t>(Овраг)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Содержимое 3" descr="v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85750" y="0"/>
            <a:ext cx="9429750" cy="6223000"/>
          </a:xfrm>
        </p:spPr>
      </p:pic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714375" y="1428750"/>
            <a:ext cx="40005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600" b="1">
                <a:solidFill>
                  <a:srgbClr val="FF0000"/>
                </a:solidFill>
                <a:latin typeface="Monotype Corsiva" pitchFamily="66" charset="0"/>
              </a:rPr>
              <a:t>Домашнее задание</a:t>
            </a:r>
          </a:p>
        </p:txBody>
      </p:sp>
      <p:sp>
        <p:nvSpPr>
          <p:cNvPr id="32773" name="Прямоугольник 7"/>
          <p:cNvSpPr>
            <a:spLocks noChangeArrowheads="1"/>
          </p:cNvSpPr>
          <p:nvPr/>
        </p:nvSpPr>
        <p:spPr bwMode="auto">
          <a:xfrm>
            <a:off x="838200" y="2357438"/>
            <a:ext cx="3922713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000066"/>
                </a:solidFill>
                <a:latin typeface="Monotype Corsiva" pitchFamily="66" charset="0"/>
              </a:rPr>
              <a:t>Учебник </a:t>
            </a:r>
            <a:r>
              <a:rPr lang="ru-RU" sz="2800" b="1" dirty="0" err="1">
                <a:solidFill>
                  <a:srgbClr val="000066"/>
                </a:solidFill>
                <a:latin typeface="Monotype Corsiva" pitchFamily="66" charset="0"/>
              </a:rPr>
              <a:t>стр</a:t>
            </a:r>
            <a:r>
              <a:rPr lang="ru-RU" sz="2800" b="1" dirty="0">
                <a:solidFill>
                  <a:srgbClr val="000066"/>
                </a:solidFill>
                <a:latin typeface="Monotype Corsiva" pitchFamily="66" charset="0"/>
              </a:rPr>
              <a:t>  139-144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3600" b="1" dirty="0">
              <a:solidFill>
                <a:srgbClr val="000066"/>
              </a:solidFill>
              <a:latin typeface="Monotype Corsiva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000066"/>
                </a:solidFill>
                <a:latin typeface="Monotype Corsiva" pitchFamily="66" charset="0"/>
              </a:rPr>
              <a:t>Тетрадь </a:t>
            </a:r>
            <a:r>
              <a:rPr lang="ru-RU" sz="2800" b="1" dirty="0" err="1">
                <a:solidFill>
                  <a:srgbClr val="000066"/>
                </a:solidFill>
                <a:latin typeface="Monotype Corsiva" pitchFamily="66" charset="0"/>
              </a:rPr>
              <a:t>стр</a:t>
            </a:r>
            <a:r>
              <a:rPr lang="ru-RU" sz="2800" b="1" dirty="0">
                <a:solidFill>
                  <a:srgbClr val="000066"/>
                </a:solidFill>
                <a:latin typeface="Monotype Corsiva" pitchFamily="66" charset="0"/>
              </a:rPr>
              <a:t>  48  №2, 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ru-RU" sz="2800" b="1" dirty="0">
              <a:solidFill>
                <a:srgbClr val="000066"/>
              </a:solidFill>
              <a:latin typeface="Monotype Corsiva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000066"/>
                </a:solidFill>
                <a:latin typeface="Monotype Corsiva" pitchFamily="66" charset="0"/>
              </a:rPr>
              <a:t>Сообщение  о балке или овраге в нашем крае</a:t>
            </a: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5357813" y="1071563"/>
            <a:ext cx="2173287" cy="1571625"/>
            <a:chOff x="251520" y="1988840"/>
            <a:chExt cx="3387549" cy="2506786"/>
          </a:xfrm>
        </p:grpSpPr>
        <p:pic>
          <p:nvPicPr>
            <p:cNvPr id="30727" name="Рисунок 13" descr="0_80302_a3fba2ca_XL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520" y="1988840"/>
              <a:ext cx="3387549" cy="2506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8" name="Рисунок 14" descr="окр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3720" y="3359848"/>
              <a:ext cx="648000" cy="861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3000375"/>
            <a:ext cx="31146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физическая карта росси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00125"/>
            <a:ext cx="8718550" cy="55229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1289050" y="4187825"/>
            <a:ext cx="6346825" cy="1725613"/>
          </a:xfrm>
          <a:custGeom>
            <a:avLst/>
            <a:gdLst>
              <a:gd name="connsiteX0" fmla="*/ 6306355 w 6346526"/>
              <a:gd name="connsiteY0" fmla="*/ 1725561 h 1725561"/>
              <a:gd name="connsiteX1" fmla="*/ 6276859 w 6346526"/>
              <a:gd name="connsiteY1" fmla="*/ 1681316 h 1725561"/>
              <a:gd name="connsiteX2" fmla="*/ 6247362 w 6346526"/>
              <a:gd name="connsiteY2" fmla="*/ 1460090 h 1725561"/>
              <a:gd name="connsiteX3" fmla="*/ 6262110 w 6346526"/>
              <a:gd name="connsiteY3" fmla="*/ 1342103 h 1725561"/>
              <a:gd name="connsiteX4" fmla="*/ 6335852 w 6346526"/>
              <a:gd name="connsiteY4" fmla="*/ 1327355 h 1725561"/>
              <a:gd name="connsiteX5" fmla="*/ 6291607 w 6346526"/>
              <a:gd name="connsiteY5" fmla="*/ 1047135 h 1725561"/>
              <a:gd name="connsiteX6" fmla="*/ 6247362 w 6346526"/>
              <a:gd name="connsiteY6" fmla="*/ 1017639 h 1725561"/>
              <a:gd name="connsiteX7" fmla="*/ 6158871 w 6346526"/>
              <a:gd name="connsiteY7" fmla="*/ 1061884 h 1725561"/>
              <a:gd name="connsiteX8" fmla="*/ 6040884 w 6346526"/>
              <a:gd name="connsiteY8" fmla="*/ 1091381 h 1725561"/>
              <a:gd name="connsiteX9" fmla="*/ 5996639 w 6346526"/>
              <a:gd name="connsiteY9" fmla="*/ 1120877 h 1725561"/>
              <a:gd name="connsiteX10" fmla="*/ 5967142 w 6346526"/>
              <a:gd name="connsiteY10" fmla="*/ 1076632 h 1725561"/>
              <a:gd name="connsiteX11" fmla="*/ 5804910 w 6346526"/>
              <a:gd name="connsiteY11" fmla="*/ 1032387 h 1725561"/>
              <a:gd name="connsiteX12" fmla="*/ 5760665 w 6346526"/>
              <a:gd name="connsiteY12" fmla="*/ 1002890 h 1725561"/>
              <a:gd name="connsiteX13" fmla="*/ 5672175 w 6346526"/>
              <a:gd name="connsiteY13" fmla="*/ 914400 h 1725561"/>
              <a:gd name="connsiteX14" fmla="*/ 5627930 w 6346526"/>
              <a:gd name="connsiteY14" fmla="*/ 899652 h 1725561"/>
              <a:gd name="connsiteX15" fmla="*/ 5495194 w 6346526"/>
              <a:gd name="connsiteY15" fmla="*/ 781664 h 1725561"/>
              <a:gd name="connsiteX16" fmla="*/ 5377207 w 6346526"/>
              <a:gd name="connsiteY16" fmla="*/ 766916 h 1725561"/>
              <a:gd name="connsiteX17" fmla="*/ 5200226 w 6346526"/>
              <a:gd name="connsiteY17" fmla="*/ 781664 h 1725561"/>
              <a:gd name="connsiteX18" fmla="*/ 5155981 w 6346526"/>
              <a:gd name="connsiteY18" fmla="*/ 825910 h 1725561"/>
              <a:gd name="connsiteX19" fmla="*/ 5141233 w 6346526"/>
              <a:gd name="connsiteY19" fmla="*/ 1253613 h 1725561"/>
              <a:gd name="connsiteX20" fmla="*/ 5023246 w 6346526"/>
              <a:gd name="connsiteY20" fmla="*/ 1297858 h 1725561"/>
              <a:gd name="connsiteX21" fmla="*/ 4979001 w 6346526"/>
              <a:gd name="connsiteY21" fmla="*/ 1312606 h 1725561"/>
              <a:gd name="connsiteX22" fmla="*/ 4713530 w 6346526"/>
              <a:gd name="connsiteY22" fmla="*/ 1327355 h 1725561"/>
              <a:gd name="connsiteX23" fmla="*/ 4625039 w 6346526"/>
              <a:gd name="connsiteY23" fmla="*/ 1386348 h 1725561"/>
              <a:gd name="connsiteX24" fmla="*/ 4551297 w 6346526"/>
              <a:gd name="connsiteY24" fmla="*/ 1460090 h 1725561"/>
              <a:gd name="connsiteX25" fmla="*/ 4271078 w 6346526"/>
              <a:gd name="connsiteY25" fmla="*/ 1430593 h 1725561"/>
              <a:gd name="connsiteX26" fmla="*/ 4226833 w 6346526"/>
              <a:gd name="connsiteY26" fmla="*/ 1401097 h 1725561"/>
              <a:gd name="connsiteX27" fmla="*/ 4138342 w 6346526"/>
              <a:gd name="connsiteY27" fmla="*/ 1371600 h 1725561"/>
              <a:gd name="connsiteX28" fmla="*/ 3946613 w 6346526"/>
              <a:gd name="connsiteY28" fmla="*/ 1371600 h 1725561"/>
              <a:gd name="connsiteX29" fmla="*/ 3887620 w 6346526"/>
              <a:gd name="connsiteY29" fmla="*/ 1283110 h 1725561"/>
              <a:gd name="connsiteX30" fmla="*/ 3799130 w 6346526"/>
              <a:gd name="connsiteY30" fmla="*/ 1253613 h 1725561"/>
              <a:gd name="connsiteX31" fmla="*/ 3710639 w 6346526"/>
              <a:gd name="connsiteY31" fmla="*/ 1209368 h 1725561"/>
              <a:gd name="connsiteX32" fmla="*/ 3651646 w 6346526"/>
              <a:gd name="connsiteY32" fmla="*/ 1224116 h 1725561"/>
              <a:gd name="connsiteX33" fmla="*/ 3607401 w 6346526"/>
              <a:gd name="connsiteY33" fmla="*/ 1401097 h 1725561"/>
              <a:gd name="connsiteX34" fmla="*/ 3563155 w 6346526"/>
              <a:gd name="connsiteY34" fmla="*/ 1430593 h 1725561"/>
              <a:gd name="connsiteX35" fmla="*/ 3533659 w 6346526"/>
              <a:gd name="connsiteY35" fmla="*/ 1474839 h 1725561"/>
              <a:gd name="connsiteX36" fmla="*/ 3415671 w 6346526"/>
              <a:gd name="connsiteY36" fmla="*/ 1474839 h 1725561"/>
              <a:gd name="connsiteX37" fmla="*/ 3371426 w 6346526"/>
              <a:gd name="connsiteY37" fmla="*/ 1445342 h 1725561"/>
              <a:gd name="connsiteX38" fmla="*/ 3356678 w 6346526"/>
              <a:gd name="connsiteY38" fmla="*/ 1401097 h 1725561"/>
              <a:gd name="connsiteX39" fmla="*/ 3312433 w 6346526"/>
              <a:gd name="connsiteY39" fmla="*/ 1386348 h 1725561"/>
              <a:gd name="connsiteX40" fmla="*/ 3268188 w 6346526"/>
              <a:gd name="connsiteY40" fmla="*/ 1356852 h 1725561"/>
              <a:gd name="connsiteX41" fmla="*/ 2987968 w 6346526"/>
              <a:gd name="connsiteY41" fmla="*/ 1371600 h 1725561"/>
              <a:gd name="connsiteX42" fmla="*/ 2943723 w 6346526"/>
              <a:gd name="connsiteY42" fmla="*/ 1401097 h 1725561"/>
              <a:gd name="connsiteX43" fmla="*/ 2855233 w 6346526"/>
              <a:gd name="connsiteY43" fmla="*/ 1430593 h 1725561"/>
              <a:gd name="connsiteX44" fmla="*/ 2707749 w 6346526"/>
              <a:gd name="connsiteY44" fmla="*/ 1386348 h 1725561"/>
              <a:gd name="connsiteX45" fmla="*/ 2663504 w 6346526"/>
              <a:gd name="connsiteY45" fmla="*/ 1371600 h 1725561"/>
              <a:gd name="connsiteX46" fmla="*/ 2648755 w 6346526"/>
              <a:gd name="connsiteY46" fmla="*/ 1327355 h 1725561"/>
              <a:gd name="connsiteX47" fmla="*/ 2634007 w 6346526"/>
              <a:gd name="connsiteY47" fmla="*/ 1238864 h 1725561"/>
              <a:gd name="connsiteX48" fmla="*/ 2486523 w 6346526"/>
              <a:gd name="connsiteY48" fmla="*/ 1194619 h 1725561"/>
              <a:gd name="connsiteX49" fmla="*/ 2442278 w 6346526"/>
              <a:gd name="connsiteY49" fmla="*/ 1179871 h 1725561"/>
              <a:gd name="connsiteX50" fmla="*/ 2398033 w 6346526"/>
              <a:gd name="connsiteY50" fmla="*/ 1150374 h 1725561"/>
              <a:gd name="connsiteX51" fmla="*/ 2309542 w 6346526"/>
              <a:gd name="connsiteY51" fmla="*/ 1120877 h 1725561"/>
              <a:gd name="connsiteX52" fmla="*/ 2294794 w 6346526"/>
              <a:gd name="connsiteY52" fmla="*/ 958645 h 1725561"/>
              <a:gd name="connsiteX53" fmla="*/ 2265297 w 6346526"/>
              <a:gd name="connsiteY53" fmla="*/ 870155 h 1725561"/>
              <a:gd name="connsiteX54" fmla="*/ 2250549 w 6346526"/>
              <a:gd name="connsiteY54" fmla="*/ 811161 h 1725561"/>
              <a:gd name="connsiteX55" fmla="*/ 2235801 w 6346526"/>
              <a:gd name="connsiteY55" fmla="*/ 722671 h 1725561"/>
              <a:gd name="connsiteX56" fmla="*/ 2088317 w 6346526"/>
              <a:gd name="connsiteY56" fmla="*/ 678426 h 1725561"/>
              <a:gd name="connsiteX57" fmla="*/ 1999826 w 6346526"/>
              <a:gd name="connsiteY57" fmla="*/ 648929 h 1725561"/>
              <a:gd name="connsiteX58" fmla="*/ 1896588 w 6346526"/>
              <a:gd name="connsiteY58" fmla="*/ 604684 h 1725561"/>
              <a:gd name="connsiteX59" fmla="*/ 1881839 w 6346526"/>
              <a:gd name="connsiteY59" fmla="*/ 516193 h 1725561"/>
              <a:gd name="connsiteX60" fmla="*/ 1822846 w 6346526"/>
              <a:gd name="connsiteY60" fmla="*/ 412955 h 1725561"/>
              <a:gd name="connsiteX61" fmla="*/ 1557375 w 6346526"/>
              <a:gd name="connsiteY61" fmla="*/ 368710 h 1725561"/>
              <a:gd name="connsiteX62" fmla="*/ 1513130 w 6346526"/>
              <a:gd name="connsiteY62" fmla="*/ 324464 h 1725561"/>
              <a:gd name="connsiteX63" fmla="*/ 1468884 w 6346526"/>
              <a:gd name="connsiteY63" fmla="*/ 309716 h 1725561"/>
              <a:gd name="connsiteX64" fmla="*/ 1439388 w 6346526"/>
              <a:gd name="connsiteY64" fmla="*/ 265471 h 1725561"/>
              <a:gd name="connsiteX65" fmla="*/ 1321401 w 6346526"/>
              <a:gd name="connsiteY65" fmla="*/ 280219 h 1725561"/>
              <a:gd name="connsiteX66" fmla="*/ 1218162 w 6346526"/>
              <a:gd name="connsiteY66" fmla="*/ 280219 h 1725561"/>
              <a:gd name="connsiteX67" fmla="*/ 1114923 w 6346526"/>
              <a:gd name="connsiteY67" fmla="*/ 383458 h 1725561"/>
              <a:gd name="connsiteX68" fmla="*/ 1129671 w 6346526"/>
              <a:gd name="connsiteY68" fmla="*/ 427703 h 1725561"/>
              <a:gd name="connsiteX69" fmla="*/ 1159168 w 6346526"/>
              <a:gd name="connsiteY69" fmla="*/ 471948 h 1725561"/>
              <a:gd name="connsiteX70" fmla="*/ 1114923 w 6346526"/>
              <a:gd name="connsiteY70" fmla="*/ 486697 h 1725561"/>
              <a:gd name="connsiteX71" fmla="*/ 1100175 w 6346526"/>
              <a:gd name="connsiteY71" fmla="*/ 530942 h 1725561"/>
              <a:gd name="connsiteX72" fmla="*/ 1011684 w 6346526"/>
              <a:gd name="connsiteY72" fmla="*/ 560439 h 1725561"/>
              <a:gd name="connsiteX73" fmla="*/ 923194 w 6346526"/>
              <a:gd name="connsiteY73" fmla="*/ 501445 h 1725561"/>
              <a:gd name="connsiteX74" fmla="*/ 805207 w 6346526"/>
              <a:gd name="connsiteY74" fmla="*/ 398206 h 1725561"/>
              <a:gd name="connsiteX75" fmla="*/ 760962 w 6346526"/>
              <a:gd name="connsiteY75" fmla="*/ 353961 h 1725561"/>
              <a:gd name="connsiteX76" fmla="*/ 701968 w 6346526"/>
              <a:gd name="connsiteY76" fmla="*/ 339213 h 1725561"/>
              <a:gd name="connsiteX77" fmla="*/ 628226 w 6346526"/>
              <a:gd name="connsiteY77" fmla="*/ 221226 h 1725561"/>
              <a:gd name="connsiteX78" fmla="*/ 583981 w 6346526"/>
              <a:gd name="connsiteY78" fmla="*/ 206477 h 1725561"/>
              <a:gd name="connsiteX79" fmla="*/ 569233 w 6346526"/>
              <a:gd name="connsiteY79" fmla="*/ 132735 h 1725561"/>
              <a:gd name="connsiteX80" fmla="*/ 495491 w 6346526"/>
              <a:gd name="connsiteY80" fmla="*/ 44245 h 1725561"/>
              <a:gd name="connsiteX81" fmla="*/ 451246 w 6346526"/>
              <a:gd name="connsiteY81" fmla="*/ 29497 h 1725561"/>
              <a:gd name="connsiteX82" fmla="*/ 244768 w 6346526"/>
              <a:gd name="connsiteY82" fmla="*/ 29497 h 1725561"/>
              <a:gd name="connsiteX83" fmla="*/ 200523 w 6346526"/>
              <a:gd name="connsiteY83" fmla="*/ 0 h 1725561"/>
              <a:gd name="connsiteX84" fmla="*/ 126781 w 6346526"/>
              <a:gd name="connsiteY84" fmla="*/ 14748 h 1725561"/>
              <a:gd name="connsiteX85" fmla="*/ 53039 w 6346526"/>
              <a:gd name="connsiteY85" fmla="*/ 103239 h 1725561"/>
              <a:gd name="connsiteX86" fmla="*/ 53039 w 6346526"/>
              <a:gd name="connsiteY86" fmla="*/ 324464 h 1725561"/>
              <a:gd name="connsiteX87" fmla="*/ 8794 w 6346526"/>
              <a:gd name="connsiteY87" fmla="*/ 353961 h 1725561"/>
              <a:gd name="connsiteX88" fmla="*/ 8794 w 6346526"/>
              <a:gd name="connsiteY88" fmla="*/ 412955 h 172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346526" h="1725561">
                <a:moveTo>
                  <a:pt x="6306355" y="1725561"/>
                </a:moveTo>
                <a:cubicBezTo>
                  <a:pt x="6296523" y="1710813"/>
                  <a:pt x="6282464" y="1698132"/>
                  <a:pt x="6276859" y="1681316"/>
                </a:cubicBezTo>
                <a:cubicBezTo>
                  <a:pt x="6265824" y="1648210"/>
                  <a:pt x="6248988" y="1474725"/>
                  <a:pt x="6247362" y="1460090"/>
                </a:cubicBezTo>
                <a:cubicBezTo>
                  <a:pt x="6252278" y="1420761"/>
                  <a:pt x="6240124" y="1375081"/>
                  <a:pt x="6262110" y="1342103"/>
                </a:cubicBezTo>
                <a:cubicBezTo>
                  <a:pt x="6276015" y="1321246"/>
                  <a:pt x="6329772" y="1351674"/>
                  <a:pt x="6335852" y="1327355"/>
                </a:cubicBezTo>
                <a:cubicBezTo>
                  <a:pt x="6346526" y="1284661"/>
                  <a:pt x="6346158" y="1112596"/>
                  <a:pt x="6291607" y="1047135"/>
                </a:cubicBezTo>
                <a:cubicBezTo>
                  <a:pt x="6280260" y="1033518"/>
                  <a:pt x="6262110" y="1027471"/>
                  <a:pt x="6247362" y="1017639"/>
                </a:cubicBezTo>
                <a:cubicBezTo>
                  <a:pt x="6136152" y="1054708"/>
                  <a:pt x="6273232" y="1004704"/>
                  <a:pt x="6158871" y="1061884"/>
                </a:cubicBezTo>
                <a:cubicBezTo>
                  <a:pt x="6128639" y="1077000"/>
                  <a:pt x="6068928" y="1085772"/>
                  <a:pt x="6040884" y="1091381"/>
                </a:cubicBezTo>
                <a:cubicBezTo>
                  <a:pt x="6026136" y="1101213"/>
                  <a:pt x="6014020" y="1124353"/>
                  <a:pt x="5996639" y="1120877"/>
                </a:cubicBezTo>
                <a:cubicBezTo>
                  <a:pt x="5979258" y="1117401"/>
                  <a:pt x="5982173" y="1086026"/>
                  <a:pt x="5967142" y="1076632"/>
                </a:cubicBezTo>
                <a:cubicBezTo>
                  <a:pt x="5931918" y="1054617"/>
                  <a:pt x="5847023" y="1040809"/>
                  <a:pt x="5804910" y="1032387"/>
                </a:cubicBezTo>
                <a:cubicBezTo>
                  <a:pt x="5790162" y="1022555"/>
                  <a:pt x="5773913" y="1014666"/>
                  <a:pt x="5760665" y="1002890"/>
                </a:cubicBezTo>
                <a:cubicBezTo>
                  <a:pt x="5729487" y="975176"/>
                  <a:pt x="5711749" y="927591"/>
                  <a:pt x="5672175" y="914400"/>
                </a:cubicBezTo>
                <a:lnTo>
                  <a:pt x="5627930" y="899652"/>
                </a:lnTo>
                <a:cubicBezTo>
                  <a:pt x="5627555" y="899277"/>
                  <a:pt x="5531380" y="791533"/>
                  <a:pt x="5495194" y="781664"/>
                </a:cubicBezTo>
                <a:cubicBezTo>
                  <a:pt x="5456956" y="771235"/>
                  <a:pt x="5416536" y="771832"/>
                  <a:pt x="5377207" y="766916"/>
                </a:cubicBezTo>
                <a:cubicBezTo>
                  <a:pt x="5318213" y="771832"/>
                  <a:pt x="5257425" y="766411"/>
                  <a:pt x="5200226" y="781664"/>
                </a:cubicBezTo>
                <a:cubicBezTo>
                  <a:pt x="5180073" y="787038"/>
                  <a:pt x="5158568" y="805214"/>
                  <a:pt x="5155981" y="825910"/>
                </a:cubicBezTo>
                <a:cubicBezTo>
                  <a:pt x="5138287" y="967461"/>
                  <a:pt x="5159488" y="1112133"/>
                  <a:pt x="5141233" y="1253613"/>
                </a:cubicBezTo>
                <a:cubicBezTo>
                  <a:pt x="5137187" y="1284973"/>
                  <a:pt x="5028023" y="1296664"/>
                  <a:pt x="5023246" y="1297858"/>
                </a:cubicBezTo>
                <a:cubicBezTo>
                  <a:pt x="5008164" y="1301628"/>
                  <a:pt x="4994477" y="1311132"/>
                  <a:pt x="4979001" y="1312606"/>
                </a:cubicBezTo>
                <a:cubicBezTo>
                  <a:pt x="4890773" y="1321009"/>
                  <a:pt x="4802020" y="1322439"/>
                  <a:pt x="4713530" y="1327355"/>
                </a:cubicBezTo>
                <a:cubicBezTo>
                  <a:pt x="4684033" y="1347019"/>
                  <a:pt x="4644704" y="1356851"/>
                  <a:pt x="4625039" y="1386348"/>
                </a:cubicBezTo>
                <a:cubicBezTo>
                  <a:pt x="4585710" y="1445341"/>
                  <a:pt x="4610290" y="1420761"/>
                  <a:pt x="4551297" y="1460090"/>
                </a:cubicBezTo>
                <a:cubicBezTo>
                  <a:pt x="4529626" y="1458736"/>
                  <a:pt x="4344756" y="1467432"/>
                  <a:pt x="4271078" y="1430593"/>
                </a:cubicBezTo>
                <a:cubicBezTo>
                  <a:pt x="4255224" y="1422666"/>
                  <a:pt x="4243030" y="1408296"/>
                  <a:pt x="4226833" y="1401097"/>
                </a:cubicBezTo>
                <a:cubicBezTo>
                  <a:pt x="4198420" y="1388469"/>
                  <a:pt x="4138342" y="1371600"/>
                  <a:pt x="4138342" y="1371600"/>
                </a:cubicBezTo>
                <a:cubicBezTo>
                  <a:pt x="4127698" y="1372783"/>
                  <a:pt x="3984031" y="1404341"/>
                  <a:pt x="3946613" y="1371600"/>
                </a:cubicBezTo>
                <a:cubicBezTo>
                  <a:pt x="3919934" y="1348256"/>
                  <a:pt x="3921251" y="1294321"/>
                  <a:pt x="3887620" y="1283110"/>
                </a:cubicBezTo>
                <a:lnTo>
                  <a:pt x="3799130" y="1253613"/>
                </a:lnTo>
                <a:cubicBezTo>
                  <a:pt x="3776759" y="1238699"/>
                  <a:pt x="3741170" y="1209368"/>
                  <a:pt x="3710639" y="1209368"/>
                </a:cubicBezTo>
                <a:cubicBezTo>
                  <a:pt x="3690369" y="1209368"/>
                  <a:pt x="3671310" y="1219200"/>
                  <a:pt x="3651646" y="1224116"/>
                </a:cubicBezTo>
                <a:cubicBezTo>
                  <a:pt x="3564196" y="1355290"/>
                  <a:pt x="3707638" y="1125448"/>
                  <a:pt x="3607401" y="1401097"/>
                </a:cubicBezTo>
                <a:cubicBezTo>
                  <a:pt x="3601343" y="1417755"/>
                  <a:pt x="3577904" y="1420761"/>
                  <a:pt x="3563155" y="1430593"/>
                </a:cubicBezTo>
                <a:cubicBezTo>
                  <a:pt x="3553323" y="1445342"/>
                  <a:pt x="3547500" y="1463766"/>
                  <a:pt x="3533659" y="1474839"/>
                </a:cubicBezTo>
                <a:cubicBezTo>
                  <a:pt x="3497379" y="1503863"/>
                  <a:pt x="3453467" y="1482398"/>
                  <a:pt x="3415671" y="1474839"/>
                </a:cubicBezTo>
                <a:cubicBezTo>
                  <a:pt x="3400923" y="1465007"/>
                  <a:pt x="3382499" y="1459183"/>
                  <a:pt x="3371426" y="1445342"/>
                </a:cubicBezTo>
                <a:cubicBezTo>
                  <a:pt x="3361715" y="1433203"/>
                  <a:pt x="3367671" y="1412090"/>
                  <a:pt x="3356678" y="1401097"/>
                </a:cubicBezTo>
                <a:cubicBezTo>
                  <a:pt x="3345685" y="1390104"/>
                  <a:pt x="3326338" y="1393300"/>
                  <a:pt x="3312433" y="1386348"/>
                </a:cubicBezTo>
                <a:cubicBezTo>
                  <a:pt x="3296579" y="1378421"/>
                  <a:pt x="3282936" y="1366684"/>
                  <a:pt x="3268188" y="1356852"/>
                </a:cubicBezTo>
                <a:cubicBezTo>
                  <a:pt x="3174781" y="1361768"/>
                  <a:pt x="3080646" y="1358962"/>
                  <a:pt x="2987968" y="1371600"/>
                </a:cubicBezTo>
                <a:cubicBezTo>
                  <a:pt x="2970405" y="1373995"/>
                  <a:pt x="2959921" y="1393898"/>
                  <a:pt x="2943723" y="1401097"/>
                </a:cubicBezTo>
                <a:cubicBezTo>
                  <a:pt x="2915311" y="1413725"/>
                  <a:pt x="2855233" y="1430593"/>
                  <a:pt x="2855233" y="1430593"/>
                </a:cubicBezTo>
                <a:cubicBezTo>
                  <a:pt x="2766072" y="1408303"/>
                  <a:pt x="2815473" y="1422256"/>
                  <a:pt x="2707749" y="1386348"/>
                </a:cubicBezTo>
                <a:lnTo>
                  <a:pt x="2663504" y="1371600"/>
                </a:lnTo>
                <a:cubicBezTo>
                  <a:pt x="2658588" y="1356852"/>
                  <a:pt x="2652127" y="1342531"/>
                  <a:pt x="2648755" y="1327355"/>
                </a:cubicBezTo>
                <a:cubicBezTo>
                  <a:pt x="2642268" y="1298163"/>
                  <a:pt x="2653699" y="1261369"/>
                  <a:pt x="2634007" y="1238864"/>
                </a:cubicBezTo>
                <a:cubicBezTo>
                  <a:pt x="2622327" y="1225515"/>
                  <a:pt x="2513070" y="1202204"/>
                  <a:pt x="2486523" y="1194619"/>
                </a:cubicBezTo>
                <a:cubicBezTo>
                  <a:pt x="2471575" y="1190348"/>
                  <a:pt x="2457026" y="1184787"/>
                  <a:pt x="2442278" y="1179871"/>
                </a:cubicBezTo>
                <a:cubicBezTo>
                  <a:pt x="2427530" y="1170039"/>
                  <a:pt x="2414231" y="1157573"/>
                  <a:pt x="2398033" y="1150374"/>
                </a:cubicBezTo>
                <a:cubicBezTo>
                  <a:pt x="2369620" y="1137746"/>
                  <a:pt x="2309542" y="1120877"/>
                  <a:pt x="2309542" y="1120877"/>
                </a:cubicBezTo>
                <a:cubicBezTo>
                  <a:pt x="2304626" y="1066800"/>
                  <a:pt x="2304231" y="1012119"/>
                  <a:pt x="2294794" y="958645"/>
                </a:cubicBezTo>
                <a:cubicBezTo>
                  <a:pt x="2289391" y="928026"/>
                  <a:pt x="2272838" y="900319"/>
                  <a:pt x="2265297" y="870155"/>
                </a:cubicBezTo>
                <a:cubicBezTo>
                  <a:pt x="2260381" y="850490"/>
                  <a:pt x="2254524" y="831037"/>
                  <a:pt x="2250549" y="811161"/>
                </a:cubicBezTo>
                <a:cubicBezTo>
                  <a:pt x="2244685" y="781838"/>
                  <a:pt x="2249174" y="749417"/>
                  <a:pt x="2235801" y="722671"/>
                </a:cubicBezTo>
                <a:cubicBezTo>
                  <a:pt x="2215163" y="681396"/>
                  <a:pt x="2106081" y="680964"/>
                  <a:pt x="2088317" y="678426"/>
                </a:cubicBezTo>
                <a:cubicBezTo>
                  <a:pt x="2058820" y="668594"/>
                  <a:pt x="2025696" y="666176"/>
                  <a:pt x="1999826" y="648929"/>
                </a:cubicBezTo>
                <a:cubicBezTo>
                  <a:pt x="1938716" y="608188"/>
                  <a:pt x="1972777" y="623731"/>
                  <a:pt x="1896588" y="604684"/>
                </a:cubicBezTo>
                <a:cubicBezTo>
                  <a:pt x="1920285" y="533593"/>
                  <a:pt x="1916147" y="584810"/>
                  <a:pt x="1881839" y="516193"/>
                </a:cubicBezTo>
                <a:cubicBezTo>
                  <a:pt x="1859368" y="471250"/>
                  <a:pt x="1876340" y="448617"/>
                  <a:pt x="1822846" y="412955"/>
                </a:cubicBezTo>
                <a:cubicBezTo>
                  <a:pt x="1760852" y="371626"/>
                  <a:pt x="1607968" y="372926"/>
                  <a:pt x="1557375" y="368710"/>
                </a:cubicBezTo>
                <a:cubicBezTo>
                  <a:pt x="1542627" y="353961"/>
                  <a:pt x="1530485" y="336034"/>
                  <a:pt x="1513130" y="324464"/>
                </a:cubicBezTo>
                <a:cubicBezTo>
                  <a:pt x="1500195" y="315840"/>
                  <a:pt x="1481024" y="319428"/>
                  <a:pt x="1468884" y="309716"/>
                </a:cubicBezTo>
                <a:cubicBezTo>
                  <a:pt x="1455043" y="298643"/>
                  <a:pt x="1449220" y="280219"/>
                  <a:pt x="1439388" y="265471"/>
                </a:cubicBezTo>
                <a:cubicBezTo>
                  <a:pt x="1400059" y="270387"/>
                  <a:pt x="1361036" y="280219"/>
                  <a:pt x="1321401" y="280219"/>
                </a:cubicBezTo>
                <a:cubicBezTo>
                  <a:pt x="1191769" y="280219"/>
                  <a:pt x="1324246" y="244858"/>
                  <a:pt x="1218162" y="280219"/>
                </a:cubicBezTo>
                <a:cubicBezTo>
                  <a:pt x="1150545" y="381645"/>
                  <a:pt x="1192800" y="357500"/>
                  <a:pt x="1114923" y="383458"/>
                </a:cubicBezTo>
                <a:cubicBezTo>
                  <a:pt x="1119839" y="398206"/>
                  <a:pt x="1122719" y="413798"/>
                  <a:pt x="1129671" y="427703"/>
                </a:cubicBezTo>
                <a:cubicBezTo>
                  <a:pt x="1137598" y="443557"/>
                  <a:pt x="1163467" y="454752"/>
                  <a:pt x="1159168" y="471948"/>
                </a:cubicBezTo>
                <a:cubicBezTo>
                  <a:pt x="1155398" y="487030"/>
                  <a:pt x="1129671" y="481781"/>
                  <a:pt x="1114923" y="486697"/>
                </a:cubicBezTo>
                <a:cubicBezTo>
                  <a:pt x="1110007" y="501445"/>
                  <a:pt x="1112825" y="521906"/>
                  <a:pt x="1100175" y="530942"/>
                </a:cubicBezTo>
                <a:cubicBezTo>
                  <a:pt x="1074874" y="549014"/>
                  <a:pt x="1011684" y="560439"/>
                  <a:pt x="1011684" y="560439"/>
                </a:cubicBezTo>
                <a:cubicBezTo>
                  <a:pt x="982187" y="540774"/>
                  <a:pt x="942859" y="530942"/>
                  <a:pt x="923194" y="501445"/>
                </a:cubicBezTo>
                <a:cubicBezTo>
                  <a:pt x="839619" y="376084"/>
                  <a:pt x="977272" y="570271"/>
                  <a:pt x="805207" y="398206"/>
                </a:cubicBezTo>
                <a:cubicBezTo>
                  <a:pt x="790459" y="383458"/>
                  <a:pt x="779071" y="364309"/>
                  <a:pt x="760962" y="353961"/>
                </a:cubicBezTo>
                <a:cubicBezTo>
                  <a:pt x="743363" y="343904"/>
                  <a:pt x="721633" y="344129"/>
                  <a:pt x="701968" y="339213"/>
                </a:cubicBezTo>
                <a:cubicBezTo>
                  <a:pt x="675065" y="258505"/>
                  <a:pt x="693667" y="253947"/>
                  <a:pt x="628226" y="221226"/>
                </a:cubicBezTo>
                <a:cubicBezTo>
                  <a:pt x="614321" y="214273"/>
                  <a:pt x="598729" y="211393"/>
                  <a:pt x="583981" y="206477"/>
                </a:cubicBezTo>
                <a:cubicBezTo>
                  <a:pt x="579065" y="181896"/>
                  <a:pt x="578035" y="156206"/>
                  <a:pt x="569233" y="132735"/>
                </a:cubicBezTo>
                <a:cubicBezTo>
                  <a:pt x="560164" y="108552"/>
                  <a:pt x="514618" y="56996"/>
                  <a:pt x="495491" y="44245"/>
                </a:cubicBezTo>
                <a:cubicBezTo>
                  <a:pt x="482556" y="35622"/>
                  <a:pt x="465994" y="34413"/>
                  <a:pt x="451246" y="29497"/>
                </a:cubicBezTo>
                <a:cubicBezTo>
                  <a:pt x="367875" y="37076"/>
                  <a:pt x="313517" y="63871"/>
                  <a:pt x="244768" y="29497"/>
                </a:cubicBezTo>
                <a:cubicBezTo>
                  <a:pt x="228914" y="21570"/>
                  <a:pt x="215271" y="9832"/>
                  <a:pt x="200523" y="0"/>
                </a:cubicBezTo>
                <a:cubicBezTo>
                  <a:pt x="175942" y="4916"/>
                  <a:pt x="149202" y="3538"/>
                  <a:pt x="126781" y="14748"/>
                </a:cubicBezTo>
                <a:cubicBezTo>
                  <a:pt x="98391" y="28943"/>
                  <a:pt x="69979" y="77829"/>
                  <a:pt x="53039" y="103239"/>
                </a:cubicBezTo>
                <a:cubicBezTo>
                  <a:pt x="81000" y="187120"/>
                  <a:pt x="90054" y="194913"/>
                  <a:pt x="53039" y="324464"/>
                </a:cubicBezTo>
                <a:cubicBezTo>
                  <a:pt x="48169" y="341507"/>
                  <a:pt x="16721" y="338107"/>
                  <a:pt x="8794" y="353961"/>
                </a:cubicBezTo>
                <a:cubicBezTo>
                  <a:pt x="0" y="371550"/>
                  <a:pt x="8794" y="393290"/>
                  <a:pt x="8794" y="41295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4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55563"/>
            <a:ext cx="82423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лилиния 6"/>
          <p:cNvSpPr/>
          <p:nvPr/>
        </p:nvSpPr>
        <p:spPr>
          <a:xfrm>
            <a:off x="1654175" y="1855788"/>
            <a:ext cx="987425" cy="541337"/>
          </a:xfrm>
          <a:custGeom>
            <a:avLst/>
            <a:gdLst>
              <a:gd name="connsiteX0" fmla="*/ 986971 w 986971"/>
              <a:gd name="connsiteY0" fmla="*/ 89456 h 540925"/>
              <a:gd name="connsiteX1" fmla="*/ 972457 w 986971"/>
              <a:gd name="connsiteY1" fmla="*/ 45913 h 540925"/>
              <a:gd name="connsiteX2" fmla="*/ 885371 w 986971"/>
              <a:gd name="connsiteY2" fmla="*/ 74942 h 540925"/>
              <a:gd name="connsiteX3" fmla="*/ 841828 w 986971"/>
              <a:gd name="connsiteY3" fmla="*/ 89456 h 540925"/>
              <a:gd name="connsiteX4" fmla="*/ 798285 w 986971"/>
              <a:gd name="connsiteY4" fmla="*/ 118485 h 540925"/>
              <a:gd name="connsiteX5" fmla="*/ 769257 w 986971"/>
              <a:gd name="connsiteY5" fmla="*/ 205571 h 540925"/>
              <a:gd name="connsiteX6" fmla="*/ 638628 w 986971"/>
              <a:gd name="connsiteY6" fmla="*/ 234599 h 540925"/>
              <a:gd name="connsiteX7" fmla="*/ 609600 w 986971"/>
              <a:gd name="connsiteY7" fmla="*/ 278142 h 540925"/>
              <a:gd name="connsiteX8" fmla="*/ 449942 w 986971"/>
              <a:gd name="connsiteY8" fmla="*/ 321685 h 540925"/>
              <a:gd name="connsiteX9" fmla="*/ 406400 w 986971"/>
              <a:gd name="connsiteY9" fmla="*/ 437799 h 540925"/>
              <a:gd name="connsiteX10" fmla="*/ 377371 w 986971"/>
              <a:gd name="connsiteY10" fmla="*/ 481342 h 540925"/>
              <a:gd name="connsiteX11" fmla="*/ 362857 w 986971"/>
              <a:gd name="connsiteY11" fmla="*/ 524885 h 540925"/>
              <a:gd name="connsiteX12" fmla="*/ 0 w 986971"/>
              <a:gd name="connsiteY12" fmla="*/ 539399 h 54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971" h="540925">
                <a:moveTo>
                  <a:pt x="986971" y="89456"/>
                </a:moveTo>
                <a:cubicBezTo>
                  <a:pt x="982133" y="74942"/>
                  <a:pt x="983275" y="56731"/>
                  <a:pt x="972457" y="45913"/>
                </a:cubicBezTo>
                <a:cubicBezTo>
                  <a:pt x="926544" y="0"/>
                  <a:pt x="916786" y="53999"/>
                  <a:pt x="885371" y="74942"/>
                </a:cubicBezTo>
                <a:cubicBezTo>
                  <a:pt x="872641" y="83429"/>
                  <a:pt x="856342" y="84618"/>
                  <a:pt x="841828" y="89456"/>
                </a:cubicBezTo>
                <a:cubicBezTo>
                  <a:pt x="827314" y="99132"/>
                  <a:pt x="807530" y="103692"/>
                  <a:pt x="798285" y="118485"/>
                </a:cubicBezTo>
                <a:cubicBezTo>
                  <a:pt x="782068" y="144433"/>
                  <a:pt x="799262" y="199570"/>
                  <a:pt x="769257" y="205571"/>
                </a:cubicBezTo>
                <a:cubicBezTo>
                  <a:pt x="677124" y="223997"/>
                  <a:pt x="720618" y="214102"/>
                  <a:pt x="638628" y="234599"/>
                </a:cubicBezTo>
                <a:cubicBezTo>
                  <a:pt x="628952" y="249113"/>
                  <a:pt x="624392" y="268897"/>
                  <a:pt x="609600" y="278142"/>
                </a:cubicBezTo>
                <a:cubicBezTo>
                  <a:pt x="574935" y="299808"/>
                  <a:pt x="491387" y="313396"/>
                  <a:pt x="449942" y="321685"/>
                </a:cubicBezTo>
                <a:cubicBezTo>
                  <a:pt x="381864" y="423804"/>
                  <a:pt x="460208" y="294312"/>
                  <a:pt x="406400" y="437799"/>
                </a:cubicBezTo>
                <a:cubicBezTo>
                  <a:pt x="400275" y="454132"/>
                  <a:pt x="387047" y="466828"/>
                  <a:pt x="377371" y="481342"/>
                </a:cubicBezTo>
                <a:cubicBezTo>
                  <a:pt x="372533" y="495856"/>
                  <a:pt x="377859" y="521885"/>
                  <a:pt x="362857" y="524885"/>
                </a:cubicBezTo>
                <a:cubicBezTo>
                  <a:pt x="282658" y="540925"/>
                  <a:pt x="108321" y="539399"/>
                  <a:pt x="0" y="539399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708025" y="2447925"/>
            <a:ext cx="825500" cy="1401763"/>
          </a:xfrm>
          <a:custGeom>
            <a:avLst/>
            <a:gdLst>
              <a:gd name="connsiteX0" fmla="*/ 825909 w 825909"/>
              <a:gd name="connsiteY0" fmla="*/ 0 h 1401097"/>
              <a:gd name="connsiteX1" fmla="*/ 737419 w 825909"/>
              <a:gd name="connsiteY1" fmla="*/ 88491 h 1401097"/>
              <a:gd name="connsiteX2" fmla="*/ 589935 w 825909"/>
              <a:gd name="connsiteY2" fmla="*/ 117987 h 1401097"/>
              <a:gd name="connsiteX3" fmla="*/ 530942 w 825909"/>
              <a:gd name="connsiteY3" fmla="*/ 206478 h 1401097"/>
              <a:gd name="connsiteX4" fmla="*/ 501445 w 825909"/>
              <a:gd name="connsiteY4" fmla="*/ 398207 h 1401097"/>
              <a:gd name="connsiteX5" fmla="*/ 427703 w 825909"/>
              <a:gd name="connsiteY5" fmla="*/ 486697 h 1401097"/>
              <a:gd name="connsiteX6" fmla="*/ 412954 w 825909"/>
              <a:gd name="connsiteY6" fmla="*/ 530942 h 1401097"/>
              <a:gd name="connsiteX7" fmla="*/ 398206 w 825909"/>
              <a:gd name="connsiteY7" fmla="*/ 634181 h 1401097"/>
              <a:gd name="connsiteX8" fmla="*/ 353961 w 825909"/>
              <a:gd name="connsiteY8" fmla="*/ 589936 h 1401097"/>
              <a:gd name="connsiteX9" fmla="*/ 309716 w 825909"/>
              <a:gd name="connsiteY9" fmla="*/ 575187 h 1401097"/>
              <a:gd name="connsiteX10" fmla="*/ 250722 w 825909"/>
              <a:gd name="connsiteY10" fmla="*/ 663678 h 1401097"/>
              <a:gd name="connsiteX11" fmla="*/ 280219 w 825909"/>
              <a:gd name="connsiteY11" fmla="*/ 707923 h 1401097"/>
              <a:gd name="connsiteX12" fmla="*/ 294967 w 825909"/>
              <a:gd name="connsiteY12" fmla="*/ 752168 h 1401097"/>
              <a:gd name="connsiteX13" fmla="*/ 250722 w 825909"/>
              <a:gd name="connsiteY13" fmla="*/ 884903 h 1401097"/>
              <a:gd name="connsiteX14" fmla="*/ 265471 w 825909"/>
              <a:gd name="connsiteY14" fmla="*/ 929149 h 1401097"/>
              <a:gd name="connsiteX15" fmla="*/ 235974 w 825909"/>
              <a:gd name="connsiteY15" fmla="*/ 973394 h 1401097"/>
              <a:gd name="connsiteX16" fmla="*/ 221225 w 825909"/>
              <a:gd name="connsiteY16" fmla="*/ 1017639 h 1401097"/>
              <a:gd name="connsiteX17" fmla="*/ 250722 w 825909"/>
              <a:gd name="connsiteY17" fmla="*/ 1061884 h 1401097"/>
              <a:gd name="connsiteX18" fmla="*/ 294967 w 825909"/>
              <a:gd name="connsiteY18" fmla="*/ 1091381 h 1401097"/>
              <a:gd name="connsiteX19" fmla="*/ 309716 w 825909"/>
              <a:gd name="connsiteY19" fmla="*/ 1135626 h 1401097"/>
              <a:gd name="connsiteX20" fmla="*/ 324464 w 825909"/>
              <a:gd name="connsiteY20" fmla="*/ 1342103 h 1401097"/>
              <a:gd name="connsiteX21" fmla="*/ 294967 w 825909"/>
              <a:gd name="connsiteY21" fmla="*/ 1386349 h 1401097"/>
              <a:gd name="connsiteX22" fmla="*/ 132735 w 825909"/>
              <a:gd name="connsiteY22" fmla="*/ 1371600 h 1401097"/>
              <a:gd name="connsiteX23" fmla="*/ 44245 w 825909"/>
              <a:gd name="connsiteY23" fmla="*/ 1371600 h 1401097"/>
              <a:gd name="connsiteX24" fmla="*/ 0 w 825909"/>
              <a:gd name="connsiteY24" fmla="*/ 1401097 h 140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25909" h="1401097">
                <a:moveTo>
                  <a:pt x="825909" y="0"/>
                </a:moveTo>
                <a:cubicBezTo>
                  <a:pt x="796412" y="29497"/>
                  <a:pt x="778324" y="80310"/>
                  <a:pt x="737419" y="88491"/>
                </a:cubicBezTo>
                <a:lnTo>
                  <a:pt x="589935" y="117987"/>
                </a:lnTo>
                <a:cubicBezTo>
                  <a:pt x="570271" y="147484"/>
                  <a:pt x="535956" y="171384"/>
                  <a:pt x="530942" y="206478"/>
                </a:cubicBezTo>
                <a:cubicBezTo>
                  <a:pt x="529807" y="214424"/>
                  <a:pt x="506558" y="382867"/>
                  <a:pt x="501445" y="398207"/>
                </a:cubicBezTo>
                <a:cubicBezTo>
                  <a:pt x="491179" y="429006"/>
                  <a:pt x="448239" y="466161"/>
                  <a:pt x="427703" y="486697"/>
                </a:cubicBezTo>
                <a:cubicBezTo>
                  <a:pt x="422787" y="501445"/>
                  <a:pt x="416003" y="515698"/>
                  <a:pt x="412954" y="530942"/>
                </a:cubicBezTo>
                <a:cubicBezTo>
                  <a:pt x="406136" y="565029"/>
                  <a:pt x="422786" y="609600"/>
                  <a:pt x="398206" y="634181"/>
                </a:cubicBezTo>
                <a:cubicBezTo>
                  <a:pt x="383458" y="648929"/>
                  <a:pt x="371315" y="601506"/>
                  <a:pt x="353961" y="589936"/>
                </a:cubicBezTo>
                <a:cubicBezTo>
                  <a:pt x="341026" y="581312"/>
                  <a:pt x="324464" y="580103"/>
                  <a:pt x="309716" y="575187"/>
                </a:cubicBezTo>
                <a:cubicBezTo>
                  <a:pt x="291297" y="593606"/>
                  <a:pt x="244624" y="627089"/>
                  <a:pt x="250722" y="663678"/>
                </a:cubicBezTo>
                <a:cubicBezTo>
                  <a:pt x="253636" y="681162"/>
                  <a:pt x="270387" y="693175"/>
                  <a:pt x="280219" y="707923"/>
                </a:cubicBezTo>
                <a:cubicBezTo>
                  <a:pt x="285135" y="722671"/>
                  <a:pt x="294967" y="736622"/>
                  <a:pt x="294967" y="752168"/>
                </a:cubicBezTo>
                <a:cubicBezTo>
                  <a:pt x="294967" y="831650"/>
                  <a:pt x="286337" y="831480"/>
                  <a:pt x="250722" y="884903"/>
                </a:cubicBezTo>
                <a:cubicBezTo>
                  <a:pt x="255638" y="899652"/>
                  <a:pt x="268027" y="913814"/>
                  <a:pt x="265471" y="929149"/>
                </a:cubicBezTo>
                <a:cubicBezTo>
                  <a:pt x="262557" y="946633"/>
                  <a:pt x="243901" y="957540"/>
                  <a:pt x="235974" y="973394"/>
                </a:cubicBezTo>
                <a:cubicBezTo>
                  <a:pt x="229021" y="987299"/>
                  <a:pt x="226141" y="1002891"/>
                  <a:pt x="221225" y="1017639"/>
                </a:cubicBezTo>
                <a:cubicBezTo>
                  <a:pt x="231057" y="1032387"/>
                  <a:pt x="238188" y="1049350"/>
                  <a:pt x="250722" y="1061884"/>
                </a:cubicBezTo>
                <a:cubicBezTo>
                  <a:pt x="263256" y="1074418"/>
                  <a:pt x="283894" y="1077540"/>
                  <a:pt x="294967" y="1091381"/>
                </a:cubicBezTo>
                <a:cubicBezTo>
                  <a:pt x="304679" y="1103520"/>
                  <a:pt x="304800" y="1120878"/>
                  <a:pt x="309716" y="1135626"/>
                </a:cubicBezTo>
                <a:cubicBezTo>
                  <a:pt x="314632" y="1204452"/>
                  <a:pt x="328516" y="1273221"/>
                  <a:pt x="324464" y="1342103"/>
                </a:cubicBezTo>
                <a:cubicBezTo>
                  <a:pt x="323423" y="1359798"/>
                  <a:pt x="312487" y="1383654"/>
                  <a:pt x="294967" y="1386349"/>
                </a:cubicBezTo>
                <a:cubicBezTo>
                  <a:pt x="241298" y="1394606"/>
                  <a:pt x="186812" y="1376516"/>
                  <a:pt x="132735" y="1371600"/>
                </a:cubicBezTo>
                <a:cubicBezTo>
                  <a:pt x="85541" y="1355869"/>
                  <a:pt x="91439" y="1348003"/>
                  <a:pt x="44245" y="1371600"/>
                </a:cubicBezTo>
                <a:cubicBezTo>
                  <a:pt x="28391" y="1379527"/>
                  <a:pt x="0" y="1401097"/>
                  <a:pt x="0" y="140109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501650" y="4276725"/>
            <a:ext cx="368300" cy="679450"/>
          </a:xfrm>
          <a:custGeom>
            <a:avLst/>
            <a:gdLst>
              <a:gd name="connsiteX0" fmla="*/ 368710 w 368710"/>
              <a:gd name="connsiteY0" fmla="*/ 678426 h 678426"/>
              <a:gd name="connsiteX1" fmla="*/ 265471 w 368710"/>
              <a:gd name="connsiteY1" fmla="*/ 648929 h 678426"/>
              <a:gd name="connsiteX2" fmla="*/ 250723 w 368710"/>
              <a:gd name="connsiteY2" fmla="*/ 604684 h 678426"/>
              <a:gd name="connsiteX3" fmla="*/ 235974 w 368710"/>
              <a:gd name="connsiteY3" fmla="*/ 501445 h 678426"/>
              <a:gd name="connsiteX4" fmla="*/ 221226 w 368710"/>
              <a:gd name="connsiteY4" fmla="*/ 412955 h 678426"/>
              <a:gd name="connsiteX5" fmla="*/ 162232 w 368710"/>
              <a:gd name="connsiteY5" fmla="*/ 324465 h 678426"/>
              <a:gd name="connsiteX6" fmla="*/ 103239 w 368710"/>
              <a:gd name="connsiteY6" fmla="*/ 235974 h 678426"/>
              <a:gd name="connsiteX7" fmla="*/ 103239 w 368710"/>
              <a:gd name="connsiteY7" fmla="*/ 132736 h 678426"/>
              <a:gd name="connsiteX8" fmla="*/ 88490 w 368710"/>
              <a:gd name="connsiteY8" fmla="*/ 88491 h 678426"/>
              <a:gd name="connsiteX9" fmla="*/ 44245 w 368710"/>
              <a:gd name="connsiteY9" fmla="*/ 58994 h 678426"/>
              <a:gd name="connsiteX10" fmla="*/ 0 w 368710"/>
              <a:gd name="connsiteY10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710" h="678426">
                <a:moveTo>
                  <a:pt x="368710" y="678426"/>
                </a:moveTo>
                <a:cubicBezTo>
                  <a:pt x="368197" y="678298"/>
                  <a:pt x="272525" y="655984"/>
                  <a:pt x="265471" y="648929"/>
                </a:cubicBezTo>
                <a:cubicBezTo>
                  <a:pt x="254478" y="637936"/>
                  <a:pt x="255639" y="619432"/>
                  <a:pt x="250723" y="604684"/>
                </a:cubicBezTo>
                <a:cubicBezTo>
                  <a:pt x="245807" y="570271"/>
                  <a:pt x="245963" y="534741"/>
                  <a:pt x="235974" y="501445"/>
                </a:cubicBezTo>
                <a:cubicBezTo>
                  <a:pt x="208889" y="411161"/>
                  <a:pt x="191195" y="503049"/>
                  <a:pt x="221226" y="412955"/>
                </a:cubicBezTo>
                <a:cubicBezTo>
                  <a:pt x="190532" y="290177"/>
                  <a:pt x="233529" y="405947"/>
                  <a:pt x="162232" y="324465"/>
                </a:cubicBezTo>
                <a:cubicBezTo>
                  <a:pt x="138888" y="297786"/>
                  <a:pt x="103239" y="235974"/>
                  <a:pt x="103239" y="235974"/>
                </a:cubicBezTo>
                <a:cubicBezTo>
                  <a:pt x="123304" y="175778"/>
                  <a:pt x="123182" y="202536"/>
                  <a:pt x="103239" y="132736"/>
                </a:cubicBezTo>
                <a:cubicBezTo>
                  <a:pt x="98968" y="117788"/>
                  <a:pt x="98202" y="100630"/>
                  <a:pt x="88490" y="88491"/>
                </a:cubicBezTo>
                <a:cubicBezTo>
                  <a:pt x="77417" y="74650"/>
                  <a:pt x="58993" y="68826"/>
                  <a:pt x="44245" y="58994"/>
                </a:cubicBezTo>
                <a:cubicBezTo>
                  <a:pt x="10892" y="8964"/>
                  <a:pt x="27283" y="27283"/>
                  <a:pt x="0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776288" y="2227263"/>
            <a:ext cx="211137" cy="287337"/>
          </a:xfrm>
          <a:custGeom>
            <a:avLst/>
            <a:gdLst>
              <a:gd name="connsiteX0" fmla="*/ 212251 w 212251"/>
              <a:gd name="connsiteY0" fmla="*/ 88491 h 287976"/>
              <a:gd name="connsiteX1" fmla="*/ 197503 w 212251"/>
              <a:gd name="connsiteY1" fmla="*/ 132736 h 287976"/>
              <a:gd name="connsiteX2" fmla="*/ 182754 w 212251"/>
              <a:gd name="connsiteY2" fmla="*/ 265471 h 287976"/>
              <a:gd name="connsiteX3" fmla="*/ 94264 w 212251"/>
              <a:gd name="connsiteY3" fmla="*/ 250723 h 287976"/>
              <a:gd name="connsiteX4" fmla="*/ 50019 w 212251"/>
              <a:gd name="connsiteY4" fmla="*/ 221226 h 287976"/>
              <a:gd name="connsiteX5" fmla="*/ 64767 w 212251"/>
              <a:gd name="connsiteY5" fmla="*/ 176981 h 287976"/>
              <a:gd name="connsiteX6" fmla="*/ 20522 w 212251"/>
              <a:gd name="connsiteY6" fmla="*/ 73742 h 287976"/>
              <a:gd name="connsiteX7" fmla="*/ 5774 w 212251"/>
              <a:gd name="connsiteY7" fmla="*/ 29497 h 287976"/>
              <a:gd name="connsiteX8" fmla="*/ 50019 w 212251"/>
              <a:gd name="connsiteY8" fmla="*/ 0 h 28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251" h="287976">
                <a:moveTo>
                  <a:pt x="212251" y="88491"/>
                </a:moveTo>
                <a:cubicBezTo>
                  <a:pt x="207335" y="103239"/>
                  <a:pt x="200059" y="117401"/>
                  <a:pt x="197503" y="132736"/>
                </a:cubicBezTo>
                <a:cubicBezTo>
                  <a:pt x="190184" y="176648"/>
                  <a:pt x="212069" y="231968"/>
                  <a:pt x="182754" y="265471"/>
                </a:cubicBezTo>
                <a:cubicBezTo>
                  <a:pt x="163062" y="287976"/>
                  <a:pt x="123761" y="255639"/>
                  <a:pt x="94264" y="250723"/>
                </a:cubicBezTo>
                <a:cubicBezTo>
                  <a:pt x="79516" y="240891"/>
                  <a:pt x="56602" y="237684"/>
                  <a:pt x="50019" y="221226"/>
                </a:cubicBezTo>
                <a:cubicBezTo>
                  <a:pt x="44245" y="206792"/>
                  <a:pt x="64767" y="192527"/>
                  <a:pt x="64767" y="176981"/>
                </a:cubicBezTo>
                <a:cubicBezTo>
                  <a:pt x="64767" y="129362"/>
                  <a:pt x="44606" y="109868"/>
                  <a:pt x="20522" y="73742"/>
                </a:cubicBezTo>
                <a:cubicBezTo>
                  <a:pt x="15606" y="58994"/>
                  <a:pt x="0" y="43931"/>
                  <a:pt x="5774" y="29497"/>
                </a:cubicBezTo>
                <a:cubicBezTo>
                  <a:pt x="12357" y="13039"/>
                  <a:pt x="50019" y="0"/>
                  <a:pt x="50019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3" descr="физическая карта россии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5738" y="1130300"/>
            <a:ext cx="8815387" cy="5584825"/>
          </a:xfrm>
        </p:spPr>
      </p:pic>
      <p:sp>
        <p:nvSpPr>
          <p:cNvPr id="7" name="Полилиния 6"/>
          <p:cNvSpPr/>
          <p:nvPr/>
        </p:nvSpPr>
        <p:spPr>
          <a:xfrm>
            <a:off x="785813" y="2286000"/>
            <a:ext cx="2571750" cy="2357438"/>
          </a:xfrm>
          <a:custGeom>
            <a:avLst/>
            <a:gdLst>
              <a:gd name="connsiteX0" fmla="*/ 1508434 w 2173452"/>
              <a:gd name="connsiteY0" fmla="*/ 425477 h 2046459"/>
              <a:gd name="connsiteX1" fmla="*/ 1549997 w 2173452"/>
              <a:gd name="connsiteY1" fmla="*/ 439331 h 2046459"/>
              <a:gd name="connsiteX2" fmla="*/ 1591561 w 2173452"/>
              <a:gd name="connsiteY2" fmla="*/ 425477 h 2046459"/>
              <a:gd name="connsiteX3" fmla="*/ 1633125 w 2173452"/>
              <a:gd name="connsiteY3" fmla="*/ 342350 h 2046459"/>
              <a:gd name="connsiteX4" fmla="*/ 1591561 w 2173452"/>
              <a:gd name="connsiteY4" fmla="*/ 189950 h 2046459"/>
              <a:gd name="connsiteX5" fmla="*/ 1563852 w 2173452"/>
              <a:gd name="connsiteY5" fmla="*/ 148386 h 2046459"/>
              <a:gd name="connsiteX6" fmla="*/ 1508434 w 2173452"/>
              <a:gd name="connsiteY6" fmla="*/ 23695 h 2046459"/>
              <a:gd name="connsiteX7" fmla="*/ 1369888 w 2173452"/>
              <a:gd name="connsiteY7" fmla="*/ 37550 h 2046459"/>
              <a:gd name="connsiteX8" fmla="*/ 1286761 w 2173452"/>
              <a:gd name="connsiteY8" fmla="*/ 79113 h 2046459"/>
              <a:gd name="connsiteX9" fmla="*/ 1245197 w 2173452"/>
              <a:gd name="connsiteY9" fmla="*/ 92968 h 2046459"/>
              <a:gd name="connsiteX10" fmla="*/ 1162070 w 2173452"/>
              <a:gd name="connsiteY10" fmla="*/ 134531 h 2046459"/>
              <a:gd name="connsiteX11" fmla="*/ 1078943 w 2173452"/>
              <a:gd name="connsiteY11" fmla="*/ 176095 h 2046459"/>
              <a:gd name="connsiteX12" fmla="*/ 1037379 w 2173452"/>
              <a:gd name="connsiteY12" fmla="*/ 203804 h 2046459"/>
              <a:gd name="connsiteX13" fmla="*/ 995816 w 2173452"/>
              <a:gd name="connsiteY13" fmla="*/ 217659 h 2046459"/>
              <a:gd name="connsiteX14" fmla="*/ 912688 w 2173452"/>
              <a:gd name="connsiteY14" fmla="*/ 259222 h 2046459"/>
              <a:gd name="connsiteX15" fmla="*/ 871125 w 2173452"/>
              <a:gd name="connsiteY15" fmla="*/ 286931 h 2046459"/>
              <a:gd name="connsiteX16" fmla="*/ 704870 w 2173452"/>
              <a:gd name="connsiteY16" fmla="*/ 286931 h 2046459"/>
              <a:gd name="connsiteX17" fmla="*/ 621743 w 2173452"/>
              <a:gd name="connsiteY17" fmla="*/ 300786 h 2046459"/>
              <a:gd name="connsiteX18" fmla="*/ 538616 w 2173452"/>
              <a:gd name="connsiteY18" fmla="*/ 328495 h 2046459"/>
              <a:gd name="connsiteX19" fmla="*/ 469343 w 2173452"/>
              <a:gd name="connsiteY19" fmla="*/ 370059 h 2046459"/>
              <a:gd name="connsiteX20" fmla="*/ 386216 w 2173452"/>
              <a:gd name="connsiteY20" fmla="*/ 411622 h 2046459"/>
              <a:gd name="connsiteX21" fmla="*/ 330797 w 2173452"/>
              <a:gd name="connsiteY21" fmla="*/ 480895 h 2046459"/>
              <a:gd name="connsiteX22" fmla="*/ 303088 w 2173452"/>
              <a:gd name="connsiteY22" fmla="*/ 564022 h 2046459"/>
              <a:gd name="connsiteX23" fmla="*/ 261525 w 2173452"/>
              <a:gd name="connsiteY23" fmla="*/ 702568 h 2046459"/>
              <a:gd name="connsiteX24" fmla="*/ 219961 w 2173452"/>
              <a:gd name="connsiteY24" fmla="*/ 730277 h 2046459"/>
              <a:gd name="connsiteX25" fmla="*/ 164543 w 2173452"/>
              <a:gd name="connsiteY25" fmla="*/ 854968 h 2046459"/>
              <a:gd name="connsiteX26" fmla="*/ 122979 w 2173452"/>
              <a:gd name="connsiteY26" fmla="*/ 868822 h 2046459"/>
              <a:gd name="connsiteX27" fmla="*/ 109125 w 2173452"/>
              <a:gd name="connsiteY27" fmla="*/ 1132059 h 2046459"/>
              <a:gd name="connsiteX28" fmla="*/ 95270 w 2173452"/>
              <a:gd name="connsiteY28" fmla="*/ 1173622 h 2046459"/>
              <a:gd name="connsiteX29" fmla="*/ 81416 w 2173452"/>
              <a:gd name="connsiteY29" fmla="*/ 1229040 h 2046459"/>
              <a:gd name="connsiteX30" fmla="*/ 53706 w 2173452"/>
              <a:gd name="connsiteY30" fmla="*/ 1506131 h 2046459"/>
              <a:gd name="connsiteX31" fmla="*/ 25997 w 2173452"/>
              <a:gd name="connsiteY31" fmla="*/ 1547695 h 2046459"/>
              <a:gd name="connsiteX32" fmla="*/ 25997 w 2173452"/>
              <a:gd name="connsiteY32" fmla="*/ 1713950 h 2046459"/>
              <a:gd name="connsiteX33" fmla="*/ 39852 w 2173452"/>
              <a:gd name="connsiteY33" fmla="*/ 1783222 h 2046459"/>
              <a:gd name="connsiteX34" fmla="*/ 67561 w 2173452"/>
              <a:gd name="connsiteY34" fmla="*/ 1824786 h 2046459"/>
              <a:gd name="connsiteX35" fmla="*/ 150688 w 2173452"/>
              <a:gd name="connsiteY35" fmla="*/ 1894059 h 2046459"/>
              <a:gd name="connsiteX36" fmla="*/ 316943 w 2173452"/>
              <a:gd name="connsiteY36" fmla="*/ 1880204 h 2046459"/>
              <a:gd name="connsiteX37" fmla="*/ 358506 w 2173452"/>
              <a:gd name="connsiteY37" fmla="*/ 1866350 h 2046459"/>
              <a:gd name="connsiteX38" fmla="*/ 483197 w 2173452"/>
              <a:gd name="connsiteY38" fmla="*/ 1852495 h 2046459"/>
              <a:gd name="connsiteX39" fmla="*/ 538616 w 2173452"/>
              <a:gd name="connsiteY39" fmla="*/ 1838640 h 2046459"/>
              <a:gd name="connsiteX40" fmla="*/ 621743 w 2173452"/>
              <a:gd name="connsiteY40" fmla="*/ 1810931 h 2046459"/>
              <a:gd name="connsiteX41" fmla="*/ 704870 w 2173452"/>
              <a:gd name="connsiteY41" fmla="*/ 1824786 h 2046459"/>
              <a:gd name="connsiteX42" fmla="*/ 815706 w 2173452"/>
              <a:gd name="connsiteY42" fmla="*/ 1852495 h 2046459"/>
              <a:gd name="connsiteX43" fmla="*/ 857270 w 2173452"/>
              <a:gd name="connsiteY43" fmla="*/ 1880204 h 2046459"/>
              <a:gd name="connsiteX44" fmla="*/ 871125 w 2173452"/>
              <a:gd name="connsiteY44" fmla="*/ 1921768 h 2046459"/>
              <a:gd name="connsiteX45" fmla="*/ 898834 w 2173452"/>
              <a:gd name="connsiteY45" fmla="*/ 1977186 h 2046459"/>
              <a:gd name="connsiteX46" fmla="*/ 981961 w 2173452"/>
              <a:gd name="connsiteY46" fmla="*/ 2018750 h 2046459"/>
              <a:gd name="connsiteX47" fmla="*/ 1037379 w 2173452"/>
              <a:gd name="connsiteY47" fmla="*/ 2046459 h 2046459"/>
              <a:gd name="connsiteX48" fmla="*/ 1051234 w 2173452"/>
              <a:gd name="connsiteY48" fmla="*/ 2004895 h 2046459"/>
              <a:gd name="connsiteX49" fmla="*/ 1078943 w 2173452"/>
              <a:gd name="connsiteY49" fmla="*/ 1963331 h 2046459"/>
              <a:gd name="connsiteX50" fmla="*/ 1092797 w 2173452"/>
              <a:gd name="connsiteY50" fmla="*/ 1907913 h 2046459"/>
              <a:gd name="connsiteX51" fmla="*/ 1120506 w 2173452"/>
              <a:gd name="connsiteY51" fmla="*/ 1866350 h 2046459"/>
              <a:gd name="connsiteX52" fmla="*/ 1162070 w 2173452"/>
              <a:gd name="connsiteY52" fmla="*/ 1783222 h 2046459"/>
              <a:gd name="connsiteX53" fmla="*/ 1245197 w 2173452"/>
              <a:gd name="connsiteY53" fmla="*/ 1727804 h 2046459"/>
              <a:gd name="connsiteX54" fmla="*/ 1286761 w 2173452"/>
              <a:gd name="connsiteY54" fmla="*/ 1700095 h 2046459"/>
              <a:gd name="connsiteX55" fmla="*/ 1300616 w 2173452"/>
              <a:gd name="connsiteY55" fmla="*/ 1658531 h 2046459"/>
              <a:gd name="connsiteX56" fmla="*/ 1342179 w 2173452"/>
              <a:gd name="connsiteY56" fmla="*/ 1630822 h 2046459"/>
              <a:gd name="connsiteX57" fmla="*/ 1383743 w 2173452"/>
              <a:gd name="connsiteY57" fmla="*/ 1436859 h 2046459"/>
              <a:gd name="connsiteX58" fmla="*/ 1397597 w 2173452"/>
              <a:gd name="connsiteY58" fmla="*/ 1395295 h 2046459"/>
              <a:gd name="connsiteX59" fmla="*/ 1439161 w 2173452"/>
              <a:gd name="connsiteY59" fmla="*/ 1381440 h 2046459"/>
              <a:gd name="connsiteX60" fmla="*/ 1466870 w 2173452"/>
              <a:gd name="connsiteY60" fmla="*/ 1339877 h 2046459"/>
              <a:gd name="connsiteX61" fmla="*/ 1508434 w 2173452"/>
              <a:gd name="connsiteY61" fmla="*/ 1312168 h 2046459"/>
              <a:gd name="connsiteX62" fmla="*/ 1563852 w 2173452"/>
              <a:gd name="connsiteY62" fmla="*/ 1256750 h 2046459"/>
              <a:gd name="connsiteX63" fmla="*/ 1591561 w 2173452"/>
              <a:gd name="connsiteY63" fmla="*/ 1229040 h 2046459"/>
              <a:gd name="connsiteX64" fmla="*/ 1633125 w 2173452"/>
              <a:gd name="connsiteY64" fmla="*/ 1215186 h 2046459"/>
              <a:gd name="connsiteX65" fmla="*/ 1660834 w 2173452"/>
              <a:gd name="connsiteY65" fmla="*/ 1173622 h 2046459"/>
              <a:gd name="connsiteX66" fmla="*/ 1771670 w 2173452"/>
              <a:gd name="connsiteY66" fmla="*/ 1132059 h 2046459"/>
              <a:gd name="connsiteX67" fmla="*/ 1813234 w 2173452"/>
              <a:gd name="connsiteY67" fmla="*/ 1104350 h 2046459"/>
              <a:gd name="connsiteX68" fmla="*/ 1854797 w 2173452"/>
              <a:gd name="connsiteY68" fmla="*/ 1090495 h 2046459"/>
              <a:gd name="connsiteX69" fmla="*/ 1882506 w 2173452"/>
              <a:gd name="connsiteY69" fmla="*/ 1048931 h 2046459"/>
              <a:gd name="connsiteX70" fmla="*/ 1965634 w 2173452"/>
              <a:gd name="connsiteY70" fmla="*/ 1007368 h 2046459"/>
              <a:gd name="connsiteX71" fmla="*/ 2034906 w 2173452"/>
              <a:gd name="connsiteY71" fmla="*/ 938095 h 2046459"/>
              <a:gd name="connsiteX72" fmla="*/ 2076470 w 2173452"/>
              <a:gd name="connsiteY72" fmla="*/ 910386 h 2046459"/>
              <a:gd name="connsiteX73" fmla="*/ 2104179 w 2173452"/>
              <a:gd name="connsiteY73" fmla="*/ 868822 h 2046459"/>
              <a:gd name="connsiteX74" fmla="*/ 2145743 w 2173452"/>
              <a:gd name="connsiteY74" fmla="*/ 827259 h 2046459"/>
              <a:gd name="connsiteX75" fmla="*/ 2173452 w 2173452"/>
              <a:gd name="connsiteY75" fmla="*/ 744131 h 2046459"/>
              <a:gd name="connsiteX76" fmla="*/ 2131888 w 2173452"/>
              <a:gd name="connsiteY76" fmla="*/ 661004 h 2046459"/>
              <a:gd name="connsiteX77" fmla="*/ 2090325 w 2173452"/>
              <a:gd name="connsiteY77" fmla="*/ 633295 h 2046459"/>
              <a:gd name="connsiteX78" fmla="*/ 2034906 w 2173452"/>
              <a:gd name="connsiteY78" fmla="*/ 605586 h 2046459"/>
              <a:gd name="connsiteX79" fmla="*/ 1799379 w 2173452"/>
              <a:gd name="connsiteY79" fmla="*/ 577877 h 2046459"/>
              <a:gd name="connsiteX80" fmla="*/ 1633125 w 2173452"/>
              <a:gd name="connsiteY80" fmla="*/ 522459 h 2046459"/>
              <a:gd name="connsiteX81" fmla="*/ 1591561 w 2173452"/>
              <a:gd name="connsiteY81" fmla="*/ 508604 h 2046459"/>
              <a:gd name="connsiteX82" fmla="*/ 1549997 w 2173452"/>
              <a:gd name="connsiteY82" fmla="*/ 480895 h 2046459"/>
              <a:gd name="connsiteX83" fmla="*/ 1508434 w 2173452"/>
              <a:gd name="connsiteY83" fmla="*/ 425477 h 204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173452" h="2046459">
                <a:moveTo>
                  <a:pt x="1508434" y="425477"/>
                </a:moveTo>
                <a:cubicBezTo>
                  <a:pt x="1508434" y="418550"/>
                  <a:pt x="1535393" y="439331"/>
                  <a:pt x="1549997" y="439331"/>
                </a:cubicBezTo>
                <a:cubicBezTo>
                  <a:pt x="1564601" y="439331"/>
                  <a:pt x="1580157" y="434600"/>
                  <a:pt x="1591561" y="425477"/>
                </a:cubicBezTo>
                <a:cubicBezTo>
                  <a:pt x="1615976" y="405945"/>
                  <a:pt x="1623998" y="369729"/>
                  <a:pt x="1633125" y="342350"/>
                </a:cubicBezTo>
                <a:cubicBezTo>
                  <a:pt x="1625689" y="305173"/>
                  <a:pt x="1611649" y="220083"/>
                  <a:pt x="1591561" y="189950"/>
                </a:cubicBezTo>
                <a:cubicBezTo>
                  <a:pt x="1582325" y="176095"/>
                  <a:pt x="1570615" y="163602"/>
                  <a:pt x="1563852" y="148386"/>
                </a:cubicBezTo>
                <a:cubicBezTo>
                  <a:pt x="1497903" y="0"/>
                  <a:pt x="1571143" y="117760"/>
                  <a:pt x="1508434" y="23695"/>
                </a:cubicBezTo>
                <a:cubicBezTo>
                  <a:pt x="1462252" y="28313"/>
                  <a:pt x="1415761" y="30493"/>
                  <a:pt x="1369888" y="37550"/>
                </a:cubicBezTo>
                <a:cubicBezTo>
                  <a:pt x="1319588" y="45289"/>
                  <a:pt x="1332427" y="56280"/>
                  <a:pt x="1286761" y="79113"/>
                </a:cubicBezTo>
                <a:cubicBezTo>
                  <a:pt x="1273699" y="85644"/>
                  <a:pt x="1258259" y="86437"/>
                  <a:pt x="1245197" y="92968"/>
                </a:cubicBezTo>
                <a:cubicBezTo>
                  <a:pt x="1137775" y="146680"/>
                  <a:pt x="1266536" y="99711"/>
                  <a:pt x="1162070" y="134531"/>
                </a:cubicBezTo>
                <a:cubicBezTo>
                  <a:pt x="1042952" y="213942"/>
                  <a:pt x="1193664" y="118734"/>
                  <a:pt x="1078943" y="176095"/>
                </a:cubicBezTo>
                <a:cubicBezTo>
                  <a:pt x="1064050" y="183542"/>
                  <a:pt x="1052272" y="196357"/>
                  <a:pt x="1037379" y="203804"/>
                </a:cubicBezTo>
                <a:cubicBezTo>
                  <a:pt x="1024317" y="210335"/>
                  <a:pt x="1008878" y="211128"/>
                  <a:pt x="995816" y="217659"/>
                </a:cubicBezTo>
                <a:cubicBezTo>
                  <a:pt x="888397" y="271369"/>
                  <a:pt x="1017150" y="224403"/>
                  <a:pt x="912688" y="259222"/>
                </a:cubicBezTo>
                <a:cubicBezTo>
                  <a:pt x="898834" y="268458"/>
                  <a:pt x="886430" y="280372"/>
                  <a:pt x="871125" y="286931"/>
                </a:cubicBezTo>
                <a:cubicBezTo>
                  <a:pt x="809113" y="313508"/>
                  <a:pt x="776862" y="295930"/>
                  <a:pt x="704870" y="286931"/>
                </a:cubicBezTo>
                <a:cubicBezTo>
                  <a:pt x="677161" y="291549"/>
                  <a:pt x="648995" y="293973"/>
                  <a:pt x="621743" y="300786"/>
                </a:cubicBezTo>
                <a:cubicBezTo>
                  <a:pt x="593407" y="307870"/>
                  <a:pt x="538616" y="328495"/>
                  <a:pt x="538616" y="328495"/>
                </a:cubicBezTo>
                <a:cubicBezTo>
                  <a:pt x="484492" y="382617"/>
                  <a:pt x="541283" y="334088"/>
                  <a:pt x="469343" y="370059"/>
                </a:cubicBezTo>
                <a:cubicBezTo>
                  <a:pt x="361922" y="423770"/>
                  <a:pt x="490678" y="376802"/>
                  <a:pt x="386216" y="411622"/>
                </a:cubicBezTo>
                <a:cubicBezTo>
                  <a:pt x="363183" y="434654"/>
                  <a:pt x="344780" y="449433"/>
                  <a:pt x="330797" y="480895"/>
                </a:cubicBezTo>
                <a:cubicBezTo>
                  <a:pt x="318935" y="507585"/>
                  <a:pt x="303088" y="564022"/>
                  <a:pt x="303088" y="564022"/>
                </a:cubicBezTo>
                <a:cubicBezTo>
                  <a:pt x="294368" y="625065"/>
                  <a:pt x="303529" y="660564"/>
                  <a:pt x="261525" y="702568"/>
                </a:cubicBezTo>
                <a:cubicBezTo>
                  <a:pt x="249751" y="714342"/>
                  <a:pt x="233816" y="721041"/>
                  <a:pt x="219961" y="730277"/>
                </a:cubicBezTo>
                <a:cubicBezTo>
                  <a:pt x="211495" y="755676"/>
                  <a:pt x="194482" y="831017"/>
                  <a:pt x="164543" y="854968"/>
                </a:cubicBezTo>
                <a:cubicBezTo>
                  <a:pt x="153139" y="864091"/>
                  <a:pt x="136834" y="864204"/>
                  <a:pt x="122979" y="868822"/>
                </a:cubicBezTo>
                <a:cubicBezTo>
                  <a:pt x="118361" y="956568"/>
                  <a:pt x="117080" y="1044553"/>
                  <a:pt x="109125" y="1132059"/>
                </a:cubicBezTo>
                <a:cubicBezTo>
                  <a:pt x="107803" y="1146603"/>
                  <a:pt x="99282" y="1159580"/>
                  <a:pt x="95270" y="1173622"/>
                </a:cubicBezTo>
                <a:cubicBezTo>
                  <a:pt x="90039" y="1191931"/>
                  <a:pt x="86034" y="1210567"/>
                  <a:pt x="81416" y="1229040"/>
                </a:cubicBezTo>
                <a:cubicBezTo>
                  <a:pt x="80605" y="1242820"/>
                  <a:pt x="89850" y="1433843"/>
                  <a:pt x="53706" y="1506131"/>
                </a:cubicBezTo>
                <a:cubicBezTo>
                  <a:pt x="46259" y="1521024"/>
                  <a:pt x="35233" y="1533840"/>
                  <a:pt x="25997" y="1547695"/>
                </a:cubicBezTo>
                <a:cubicBezTo>
                  <a:pt x="0" y="1625691"/>
                  <a:pt x="7436" y="1584026"/>
                  <a:pt x="25997" y="1713950"/>
                </a:cubicBezTo>
                <a:cubicBezTo>
                  <a:pt x="29327" y="1737261"/>
                  <a:pt x="31584" y="1761173"/>
                  <a:pt x="39852" y="1783222"/>
                </a:cubicBezTo>
                <a:cubicBezTo>
                  <a:pt x="45699" y="1798813"/>
                  <a:pt x="56901" y="1811994"/>
                  <a:pt x="67561" y="1824786"/>
                </a:cubicBezTo>
                <a:cubicBezTo>
                  <a:pt x="100897" y="1864789"/>
                  <a:pt x="109821" y="1866814"/>
                  <a:pt x="150688" y="1894059"/>
                </a:cubicBezTo>
                <a:cubicBezTo>
                  <a:pt x="206106" y="1889441"/>
                  <a:pt x="261820" y="1887554"/>
                  <a:pt x="316943" y="1880204"/>
                </a:cubicBezTo>
                <a:cubicBezTo>
                  <a:pt x="331419" y="1878274"/>
                  <a:pt x="344101" y="1868751"/>
                  <a:pt x="358506" y="1866350"/>
                </a:cubicBezTo>
                <a:cubicBezTo>
                  <a:pt x="399756" y="1859475"/>
                  <a:pt x="441633" y="1857113"/>
                  <a:pt x="483197" y="1852495"/>
                </a:cubicBezTo>
                <a:cubicBezTo>
                  <a:pt x="501670" y="1847877"/>
                  <a:pt x="520378" y="1844112"/>
                  <a:pt x="538616" y="1838640"/>
                </a:cubicBezTo>
                <a:cubicBezTo>
                  <a:pt x="566592" y="1830247"/>
                  <a:pt x="621743" y="1810931"/>
                  <a:pt x="621743" y="1810931"/>
                </a:cubicBezTo>
                <a:cubicBezTo>
                  <a:pt x="649452" y="1815549"/>
                  <a:pt x="677402" y="1818900"/>
                  <a:pt x="704870" y="1824786"/>
                </a:cubicBezTo>
                <a:cubicBezTo>
                  <a:pt x="742107" y="1832765"/>
                  <a:pt x="815706" y="1852495"/>
                  <a:pt x="815706" y="1852495"/>
                </a:cubicBezTo>
                <a:cubicBezTo>
                  <a:pt x="829561" y="1861731"/>
                  <a:pt x="846868" y="1867202"/>
                  <a:pt x="857270" y="1880204"/>
                </a:cubicBezTo>
                <a:cubicBezTo>
                  <a:pt x="866393" y="1891608"/>
                  <a:pt x="865372" y="1908345"/>
                  <a:pt x="871125" y="1921768"/>
                </a:cubicBezTo>
                <a:cubicBezTo>
                  <a:pt x="879261" y="1940751"/>
                  <a:pt x="885612" y="1961320"/>
                  <a:pt x="898834" y="1977186"/>
                </a:cubicBezTo>
                <a:cubicBezTo>
                  <a:pt x="923486" y="2006769"/>
                  <a:pt x="950090" y="2005091"/>
                  <a:pt x="981961" y="2018750"/>
                </a:cubicBezTo>
                <a:cubicBezTo>
                  <a:pt x="1000944" y="2026886"/>
                  <a:pt x="1018906" y="2037223"/>
                  <a:pt x="1037379" y="2046459"/>
                </a:cubicBezTo>
                <a:cubicBezTo>
                  <a:pt x="1041997" y="2032604"/>
                  <a:pt x="1044703" y="2017957"/>
                  <a:pt x="1051234" y="2004895"/>
                </a:cubicBezTo>
                <a:cubicBezTo>
                  <a:pt x="1058681" y="1990002"/>
                  <a:pt x="1072384" y="1978636"/>
                  <a:pt x="1078943" y="1963331"/>
                </a:cubicBezTo>
                <a:cubicBezTo>
                  <a:pt x="1086444" y="1945829"/>
                  <a:pt x="1085296" y="1925415"/>
                  <a:pt x="1092797" y="1907913"/>
                </a:cubicBezTo>
                <a:cubicBezTo>
                  <a:pt x="1099356" y="1892608"/>
                  <a:pt x="1113059" y="1881243"/>
                  <a:pt x="1120506" y="1866350"/>
                </a:cubicBezTo>
                <a:cubicBezTo>
                  <a:pt x="1139173" y="1829016"/>
                  <a:pt x="1126777" y="1814103"/>
                  <a:pt x="1162070" y="1783222"/>
                </a:cubicBezTo>
                <a:cubicBezTo>
                  <a:pt x="1187132" y="1761292"/>
                  <a:pt x="1217488" y="1746277"/>
                  <a:pt x="1245197" y="1727804"/>
                </a:cubicBezTo>
                <a:lnTo>
                  <a:pt x="1286761" y="1700095"/>
                </a:lnTo>
                <a:cubicBezTo>
                  <a:pt x="1291379" y="1686240"/>
                  <a:pt x="1291493" y="1669935"/>
                  <a:pt x="1300616" y="1658531"/>
                </a:cubicBezTo>
                <a:cubicBezTo>
                  <a:pt x="1311018" y="1645529"/>
                  <a:pt x="1334733" y="1645715"/>
                  <a:pt x="1342179" y="1630822"/>
                </a:cubicBezTo>
                <a:cubicBezTo>
                  <a:pt x="1365443" y="1584293"/>
                  <a:pt x="1371931" y="1490012"/>
                  <a:pt x="1383743" y="1436859"/>
                </a:cubicBezTo>
                <a:cubicBezTo>
                  <a:pt x="1386911" y="1422603"/>
                  <a:pt x="1387270" y="1405622"/>
                  <a:pt x="1397597" y="1395295"/>
                </a:cubicBezTo>
                <a:cubicBezTo>
                  <a:pt x="1407924" y="1384968"/>
                  <a:pt x="1425306" y="1386058"/>
                  <a:pt x="1439161" y="1381440"/>
                </a:cubicBezTo>
                <a:cubicBezTo>
                  <a:pt x="1448397" y="1367586"/>
                  <a:pt x="1455096" y="1351651"/>
                  <a:pt x="1466870" y="1339877"/>
                </a:cubicBezTo>
                <a:cubicBezTo>
                  <a:pt x="1478644" y="1328103"/>
                  <a:pt x="1498032" y="1325170"/>
                  <a:pt x="1508434" y="1312168"/>
                </a:cubicBezTo>
                <a:cubicBezTo>
                  <a:pt x="1562172" y="1244994"/>
                  <a:pt x="1473167" y="1286977"/>
                  <a:pt x="1563852" y="1256750"/>
                </a:cubicBezTo>
                <a:cubicBezTo>
                  <a:pt x="1573088" y="1247513"/>
                  <a:pt x="1580360" y="1235761"/>
                  <a:pt x="1591561" y="1229040"/>
                </a:cubicBezTo>
                <a:cubicBezTo>
                  <a:pt x="1604084" y="1221526"/>
                  <a:pt x="1621721" y="1224309"/>
                  <a:pt x="1633125" y="1215186"/>
                </a:cubicBezTo>
                <a:cubicBezTo>
                  <a:pt x="1646127" y="1204784"/>
                  <a:pt x="1649060" y="1185396"/>
                  <a:pt x="1660834" y="1173622"/>
                </a:cubicBezTo>
                <a:cubicBezTo>
                  <a:pt x="1696509" y="1137947"/>
                  <a:pt x="1722106" y="1141971"/>
                  <a:pt x="1771670" y="1132059"/>
                </a:cubicBezTo>
                <a:cubicBezTo>
                  <a:pt x="1785525" y="1122823"/>
                  <a:pt x="1798341" y="1111797"/>
                  <a:pt x="1813234" y="1104350"/>
                </a:cubicBezTo>
                <a:cubicBezTo>
                  <a:pt x="1826296" y="1097819"/>
                  <a:pt x="1843393" y="1099618"/>
                  <a:pt x="1854797" y="1090495"/>
                </a:cubicBezTo>
                <a:cubicBezTo>
                  <a:pt x="1867799" y="1080093"/>
                  <a:pt x="1870732" y="1060705"/>
                  <a:pt x="1882506" y="1048931"/>
                </a:cubicBezTo>
                <a:cubicBezTo>
                  <a:pt x="1909364" y="1022073"/>
                  <a:pt x="1931829" y="1018636"/>
                  <a:pt x="1965634" y="1007368"/>
                </a:cubicBezTo>
                <a:cubicBezTo>
                  <a:pt x="2076472" y="933475"/>
                  <a:pt x="1942540" y="1030461"/>
                  <a:pt x="2034906" y="938095"/>
                </a:cubicBezTo>
                <a:cubicBezTo>
                  <a:pt x="2046680" y="926321"/>
                  <a:pt x="2062615" y="919622"/>
                  <a:pt x="2076470" y="910386"/>
                </a:cubicBezTo>
                <a:cubicBezTo>
                  <a:pt x="2085706" y="896531"/>
                  <a:pt x="2093519" y="881614"/>
                  <a:pt x="2104179" y="868822"/>
                </a:cubicBezTo>
                <a:cubicBezTo>
                  <a:pt x="2116722" y="853770"/>
                  <a:pt x="2136228" y="844387"/>
                  <a:pt x="2145743" y="827259"/>
                </a:cubicBezTo>
                <a:cubicBezTo>
                  <a:pt x="2159928" y="801726"/>
                  <a:pt x="2173452" y="744131"/>
                  <a:pt x="2173452" y="744131"/>
                </a:cubicBezTo>
                <a:cubicBezTo>
                  <a:pt x="2162184" y="710327"/>
                  <a:pt x="2158744" y="687861"/>
                  <a:pt x="2131888" y="661004"/>
                </a:cubicBezTo>
                <a:cubicBezTo>
                  <a:pt x="2120114" y="649230"/>
                  <a:pt x="2104782" y="641556"/>
                  <a:pt x="2090325" y="633295"/>
                </a:cubicBezTo>
                <a:cubicBezTo>
                  <a:pt x="2072393" y="623048"/>
                  <a:pt x="2053889" y="613722"/>
                  <a:pt x="2034906" y="605586"/>
                </a:cubicBezTo>
                <a:cubicBezTo>
                  <a:pt x="1959328" y="573195"/>
                  <a:pt x="1885951" y="584060"/>
                  <a:pt x="1799379" y="577877"/>
                </a:cubicBezTo>
                <a:lnTo>
                  <a:pt x="1633125" y="522459"/>
                </a:lnTo>
                <a:cubicBezTo>
                  <a:pt x="1619270" y="517841"/>
                  <a:pt x="1603712" y="516705"/>
                  <a:pt x="1591561" y="508604"/>
                </a:cubicBezTo>
                <a:lnTo>
                  <a:pt x="1549997" y="480895"/>
                </a:lnTo>
                <a:cubicBezTo>
                  <a:pt x="1533222" y="430569"/>
                  <a:pt x="1508434" y="432404"/>
                  <a:pt x="1508434" y="425477"/>
                </a:cubicBezTo>
                <a:close/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66813" y="2959100"/>
            <a:ext cx="14541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Восточно-Европейская равнина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1813" y="3643313"/>
            <a:ext cx="128587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Западно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- Сибирская равнина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4500563" y="3143250"/>
            <a:ext cx="1857375" cy="1928813"/>
          </a:xfrm>
          <a:custGeom>
            <a:avLst/>
            <a:gdLst>
              <a:gd name="connsiteX0" fmla="*/ 96982 w 1524000"/>
              <a:gd name="connsiteY0" fmla="*/ 471054 h 2092036"/>
              <a:gd name="connsiteX1" fmla="*/ 152400 w 1524000"/>
              <a:gd name="connsiteY1" fmla="*/ 249381 h 2092036"/>
              <a:gd name="connsiteX2" fmla="*/ 221673 w 1524000"/>
              <a:gd name="connsiteY2" fmla="*/ 166254 h 2092036"/>
              <a:gd name="connsiteX3" fmla="*/ 235527 w 1524000"/>
              <a:gd name="connsiteY3" fmla="*/ 124690 h 2092036"/>
              <a:gd name="connsiteX4" fmla="*/ 277091 w 1524000"/>
              <a:gd name="connsiteY4" fmla="*/ 110836 h 2092036"/>
              <a:gd name="connsiteX5" fmla="*/ 318655 w 1524000"/>
              <a:gd name="connsiteY5" fmla="*/ 83127 h 2092036"/>
              <a:gd name="connsiteX6" fmla="*/ 346364 w 1524000"/>
              <a:gd name="connsiteY6" fmla="*/ 41563 h 2092036"/>
              <a:gd name="connsiteX7" fmla="*/ 415636 w 1524000"/>
              <a:gd name="connsiteY7" fmla="*/ 27709 h 2092036"/>
              <a:gd name="connsiteX8" fmla="*/ 484909 w 1524000"/>
              <a:gd name="connsiteY8" fmla="*/ 0 h 2092036"/>
              <a:gd name="connsiteX9" fmla="*/ 651164 w 1524000"/>
              <a:gd name="connsiteY9" fmla="*/ 13854 h 2092036"/>
              <a:gd name="connsiteX10" fmla="*/ 775855 w 1524000"/>
              <a:gd name="connsiteY10" fmla="*/ 124690 h 2092036"/>
              <a:gd name="connsiteX11" fmla="*/ 1052945 w 1524000"/>
              <a:gd name="connsiteY11" fmla="*/ 138545 h 2092036"/>
              <a:gd name="connsiteX12" fmla="*/ 1094509 w 1524000"/>
              <a:gd name="connsiteY12" fmla="*/ 152400 h 2092036"/>
              <a:gd name="connsiteX13" fmla="*/ 1191491 w 1524000"/>
              <a:gd name="connsiteY13" fmla="*/ 221672 h 2092036"/>
              <a:gd name="connsiteX14" fmla="*/ 1288473 w 1524000"/>
              <a:gd name="connsiteY14" fmla="*/ 290945 h 2092036"/>
              <a:gd name="connsiteX15" fmla="*/ 1316182 w 1524000"/>
              <a:gd name="connsiteY15" fmla="*/ 374072 h 2092036"/>
              <a:gd name="connsiteX16" fmla="*/ 1330036 w 1524000"/>
              <a:gd name="connsiteY16" fmla="*/ 706581 h 2092036"/>
              <a:gd name="connsiteX17" fmla="*/ 1357745 w 1524000"/>
              <a:gd name="connsiteY17" fmla="*/ 789709 h 2092036"/>
              <a:gd name="connsiteX18" fmla="*/ 1371600 w 1524000"/>
              <a:gd name="connsiteY18" fmla="*/ 831272 h 2092036"/>
              <a:gd name="connsiteX19" fmla="*/ 1413164 w 1524000"/>
              <a:gd name="connsiteY19" fmla="*/ 872836 h 2092036"/>
              <a:gd name="connsiteX20" fmla="*/ 1440873 w 1524000"/>
              <a:gd name="connsiteY20" fmla="*/ 955963 h 2092036"/>
              <a:gd name="connsiteX21" fmla="*/ 1454727 w 1524000"/>
              <a:gd name="connsiteY21" fmla="*/ 997527 h 2092036"/>
              <a:gd name="connsiteX22" fmla="*/ 1496291 w 1524000"/>
              <a:gd name="connsiteY22" fmla="*/ 1136072 h 2092036"/>
              <a:gd name="connsiteX23" fmla="*/ 1524000 w 1524000"/>
              <a:gd name="connsiteY23" fmla="*/ 1177636 h 2092036"/>
              <a:gd name="connsiteX24" fmla="*/ 1482436 w 1524000"/>
              <a:gd name="connsiteY24" fmla="*/ 1274618 h 2092036"/>
              <a:gd name="connsiteX25" fmla="*/ 1371600 w 1524000"/>
              <a:gd name="connsiteY25" fmla="*/ 1371600 h 2092036"/>
              <a:gd name="connsiteX26" fmla="*/ 1316182 w 1524000"/>
              <a:gd name="connsiteY26" fmla="*/ 1454727 h 2092036"/>
              <a:gd name="connsiteX27" fmla="*/ 1288473 w 1524000"/>
              <a:gd name="connsiteY27" fmla="*/ 1496290 h 2092036"/>
              <a:gd name="connsiteX28" fmla="*/ 1260764 w 1524000"/>
              <a:gd name="connsiteY28" fmla="*/ 1524000 h 2092036"/>
              <a:gd name="connsiteX29" fmla="*/ 1205345 w 1524000"/>
              <a:gd name="connsiteY29" fmla="*/ 1620981 h 2092036"/>
              <a:gd name="connsiteX30" fmla="*/ 1177636 w 1524000"/>
              <a:gd name="connsiteY30" fmla="*/ 1717963 h 2092036"/>
              <a:gd name="connsiteX31" fmla="*/ 1149927 w 1524000"/>
              <a:gd name="connsiteY31" fmla="*/ 1759527 h 2092036"/>
              <a:gd name="connsiteX32" fmla="*/ 1136073 w 1524000"/>
              <a:gd name="connsiteY32" fmla="*/ 1814945 h 2092036"/>
              <a:gd name="connsiteX33" fmla="*/ 1094509 w 1524000"/>
              <a:gd name="connsiteY33" fmla="*/ 1856509 h 2092036"/>
              <a:gd name="connsiteX34" fmla="*/ 969818 w 1524000"/>
              <a:gd name="connsiteY34" fmla="*/ 1939636 h 2092036"/>
              <a:gd name="connsiteX35" fmla="*/ 928255 w 1524000"/>
              <a:gd name="connsiteY35" fmla="*/ 1967345 h 2092036"/>
              <a:gd name="connsiteX36" fmla="*/ 900545 w 1524000"/>
              <a:gd name="connsiteY36" fmla="*/ 1995054 h 2092036"/>
              <a:gd name="connsiteX37" fmla="*/ 858982 w 1524000"/>
              <a:gd name="connsiteY37" fmla="*/ 2008909 h 2092036"/>
              <a:gd name="connsiteX38" fmla="*/ 831273 w 1524000"/>
              <a:gd name="connsiteY38" fmla="*/ 2050472 h 2092036"/>
              <a:gd name="connsiteX39" fmla="*/ 748145 w 1524000"/>
              <a:gd name="connsiteY39" fmla="*/ 2092036 h 2092036"/>
              <a:gd name="connsiteX40" fmla="*/ 609600 w 1524000"/>
              <a:gd name="connsiteY40" fmla="*/ 2078181 h 2092036"/>
              <a:gd name="connsiteX41" fmla="*/ 568036 w 1524000"/>
              <a:gd name="connsiteY41" fmla="*/ 2064327 h 2092036"/>
              <a:gd name="connsiteX42" fmla="*/ 512618 w 1524000"/>
              <a:gd name="connsiteY42" fmla="*/ 2050472 h 2092036"/>
              <a:gd name="connsiteX43" fmla="*/ 401782 w 1524000"/>
              <a:gd name="connsiteY43" fmla="*/ 1953490 h 2092036"/>
              <a:gd name="connsiteX44" fmla="*/ 360218 w 1524000"/>
              <a:gd name="connsiteY44" fmla="*/ 1870363 h 2092036"/>
              <a:gd name="connsiteX45" fmla="*/ 304800 w 1524000"/>
              <a:gd name="connsiteY45" fmla="*/ 1759527 h 2092036"/>
              <a:gd name="connsiteX46" fmla="*/ 290945 w 1524000"/>
              <a:gd name="connsiteY46" fmla="*/ 1717963 h 2092036"/>
              <a:gd name="connsiteX47" fmla="*/ 235527 w 1524000"/>
              <a:gd name="connsiteY47" fmla="*/ 1676400 h 2092036"/>
              <a:gd name="connsiteX48" fmla="*/ 166255 w 1524000"/>
              <a:gd name="connsiteY48" fmla="*/ 1607127 h 2092036"/>
              <a:gd name="connsiteX49" fmla="*/ 138545 w 1524000"/>
              <a:gd name="connsiteY49" fmla="*/ 1565563 h 2092036"/>
              <a:gd name="connsiteX50" fmla="*/ 96982 w 1524000"/>
              <a:gd name="connsiteY50" fmla="*/ 1537854 h 2092036"/>
              <a:gd name="connsiteX51" fmla="*/ 55418 w 1524000"/>
              <a:gd name="connsiteY51" fmla="*/ 1454727 h 2092036"/>
              <a:gd name="connsiteX52" fmla="*/ 27709 w 1524000"/>
              <a:gd name="connsiteY52" fmla="*/ 1357745 h 2092036"/>
              <a:gd name="connsiteX53" fmla="*/ 0 w 1524000"/>
              <a:gd name="connsiteY53" fmla="*/ 1274618 h 2092036"/>
              <a:gd name="connsiteX54" fmla="*/ 27709 w 1524000"/>
              <a:gd name="connsiteY54" fmla="*/ 872836 h 2092036"/>
              <a:gd name="connsiteX55" fmla="*/ 55418 w 1524000"/>
              <a:gd name="connsiteY55" fmla="*/ 789709 h 2092036"/>
              <a:gd name="connsiteX56" fmla="*/ 96982 w 1524000"/>
              <a:gd name="connsiteY56" fmla="*/ 651163 h 2092036"/>
              <a:gd name="connsiteX57" fmla="*/ 124691 w 1524000"/>
              <a:gd name="connsiteY57" fmla="*/ 609600 h 2092036"/>
              <a:gd name="connsiteX58" fmla="*/ 110836 w 1524000"/>
              <a:gd name="connsiteY58" fmla="*/ 498763 h 2092036"/>
              <a:gd name="connsiteX59" fmla="*/ 96982 w 1524000"/>
              <a:gd name="connsiteY59" fmla="*/ 471054 h 209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524000" h="2092036">
                <a:moveTo>
                  <a:pt x="96982" y="471054"/>
                </a:moveTo>
                <a:cubicBezTo>
                  <a:pt x="103909" y="429490"/>
                  <a:pt x="128057" y="285896"/>
                  <a:pt x="152400" y="249381"/>
                </a:cubicBezTo>
                <a:cubicBezTo>
                  <a:pt x="190978" y="191515"/>
                  <a:pt x="168335" y="219592"/>
                  <a:pt x="221673" y="166254"/>
                </a:cubicBezTo>
                <a:cubicBezTo>
                  <a:pt x="226291" y="152399"/>
                  <a:pt x="225200" y="135017"/>
                  <a:pt x="235527" y="124690"/>
                </a:cubicBezTo>
                <a:cubicBezTo>
                  <a:pt x="245854" y="114363"/>
                  <a:pt x="264029" y="117367"/>
                  <a:pt x="277091" y="110836"/>
                </a:cubicBezTo>
                <a:cubicBezTo>
                  <a:pt x="291984" y="103390"/>
                  <a:pt x="304800" y="92363"/>
                  <a:pt x="318655" y="83127"/>
                </a:cubicBezTo>
                <a:cubicBezTo>
                  <a:pt x="327891" y="69272"/>
                  <a:pt x="331907" y="49824"/>
                  <a:pt x="346364" y="41563"/>
                </a:cubicBezTo>
                <a:cubicBezTo>
                  <a:pt x="366809" y="29880"/>
                  <a:pt x="393081" y="34475"/>
                  <a:pt x="415636" y="27709"/>
                </a:cubicBezTo>
                <a:cubicBezTo>
                  <a:pt x="439457" y="20563"/>
                  <a:pt x="461818" y="9236"/>
                  <a:pt x="484909" y="0"/>
                </a:cubicBezTo>
                <a:cubicBezTo>
                  <a:pt x="540327" y="4618"/>
                  <a:pt x="596633" y="2948"/>
                  <a:pt x="651164" y="13854"/>
                </a:cubicBezTo>
                <a:cubicBezTo>
                  <a:pt x="700694" y="23760"/>
                  <a:pt x="738937" y="122844"/>
                  <a:pt x="775855" y="124690"/>
                </a:cubicBezTo>
                <a:lnTo>
                  <a:pt x="1052945" y="138545"/>
                </a:lnTo>
                <a:cubicBezTo>
                  <a:pt x="1066800" y="143163"/>
                  <a:pt x="1081447" y="145869"/>
                  <a:pt x="1094509" y="152400"/>
                </a:cubicBezTo>
                <a:cubicBezTo>
                  <a:pt x="1123820" y="167056"/>
                  <a:pt x="1166386" y="205982"/>
                  <a:pt x="1191491" y="221672"/>
                </a:cubicBezTo>
                <a:cubicBezTo>
                  <a:pt x="1288747" y="282457"/>
                  <a:pt x="1209239" y="211711"/>
                  <a:pt x="1288473" y="290945"/>
                </a:cubicBezTo>
                <a:cubicBezTo>
                  <a:pt x="1297709" y="318654"/>
                  <a:pt x="1314966" y="344889"/>
                  <a:pt x="1316182" y="374072"/>
                </a:cubicBezTo>
                <a:cubicBezTo>
                  <a:pt x="1320800" y="484908"/>
                  <a:pt x="1318998" y="596199"/>
                  <a:pt x="1330036" y="706581"/>
                </a:cubicBezTo>
                <a:cubicBezTo>
                  <a:pt x="1332942" y="735644"/>
                  <a:pt x="1348508" y="762000"/>
                  <a:pt x="1357745" y="789709"/>
                </a:cubicBezTo>
                <a:cubicBezTo>
                  <a:pt x="1362363" y="803563"/>
                  <a:pt x="1361274" y="820946"/>
                  <a:pt x="1371600" y="831272"/>
                </a:cubicBezTo>
                <a:lnTo>
                  <a:pt x="1413164" y="872836"/>
                </a:lnTo>
                <a:lnTo>
                  <a:pt x="1440873" y="955963"/>
                </a:lnTo>
                <a:cubicBezTo>
                  <a:pt x="1445491" y="969818"/>
                  <a:pt x="1451185" y="983359"/>
                  <a:pt x="1454727" y="997527"/>
                </a:cubicBezTo>
                <a:cubicBezTo>
                  <a:pt x="1462472" y="1028505"/>
                  <a:pt x="1482800" y="1115835"/>
                  <a:pt x="1496291" y="1136072"/>
                </a:cubicBezTo>
                <a:lnTo>
                  <a:pt x="1524000" y="1177636"/>
                </a:lnTo>
                <a:cubicBezTo>
                  <a:pt x="1513401" y="1220031"/>
                  <a:pt x="1514328" y="1242725"/>
                  <a:pt x="1482436" y="1274618"/>
                </a:cubicBezTo>
                <a:cubicBezTo>
                  <a:pt x="1409204" y="1347851"/>
                  <a:pt x="1461469" y="1236796"/>
                  <a:pt x="1371600" y="1371600"/>
                </a:cubicBezTo>
                <a:lnTo>
                  <a:pt x="1316182" y="1454727"/>
                </a:lnTo>
                <a:cubicBezTo>
                  <a:pt x="1306946" y="1468581"/>
                  <a:pt x="1300247" y="1484516"/>
                  <a:pt x="1288473" y="1496290"/>
                </a:cubicBezTo>
                <a:cubicBezTo>
                  <a:pt x="1279237" y="1505527"/>
                  <a:pt x="1268924" y="1513800"/>
                  <a:pt x="1260764" y="1524000"/>
                </a:cubicBezTo>
                <a:cubicBezTo>
                  <a:pt x="1234654" y="1556638"/>
                  <a:pt x="1224309" y="1583055"/>
                  <a:pt x="1205345" y="1620981"/>
                </a:cubicBezTo>
                <a:cubicBezTo>
                  <a:pt x="1200904" y="1638744"/>
                  <a:pt x="1187577" y="1698082"/>
                  <a:pt x="1177636" y="1717963"/>
                </a:cubicBezTo>
                <a:cubicBezTo>
                  <a:pt x="1170189" y="1732856"/>
                  <a:pt x="1159163" y="1745672"/>
                  <a:pt x="1149927" y="1759527"/>
                </a:cubicBezTo>
                <a:cubicBezTo>
                  <a:pt x="1145309" y="1778000"/>
                  <a:pt x="1145520" y="1798413"/>
                  <a:pt x="1136073" y="1814945"/>
                </a:cubicBezTo>
                <a:cubicBezTo>
                  <a:pt x="1126352" y="1831957"/>
                  <a:pt x="1109975" y="1844480"/>
                  <a:pt x="1094509" y="1856509"/>
                </a:cubicBezTo>
                <a:cubicBezTo>
                  <a:pt x="1094499" y="1856517"/>
                  <a:pt x="990605" y="1925778"/>
                  <a:pt x="969818" y="1939636"/>
                </a:cubicBezTo>
                <a:cubicBezTo>
                  <a:pt x="955964" y="1948872"/>
                  <a:pt x="940029" y="1955571"/>
                  <a:pt x="928255" y="1967345"/>
                </a:cubicBezTo>
                <a:cubicBezTo>
                  <a:pt x="919018" y="1976581"/>
                  <a:pt x="911746" y="1988333"/>
                  <a:pt x="900545" y="1995054"/>
                </a:cubicBezTo>
                <a:cubicBezTo>
                  <a:pt x="888022" y="2002568"/>
                  <a:pt x="872836" y="2004291"/>
                  <a:pt x="858982" y="2008909"/>
                </a:cubicBezTo>
                <a:cubicBezTo>
                  <a:pt x="849746" y="2022763"/>
                  <a:pt x="843047" y="2038698"/>
                  <a:pt x="831273" y="2050472"/>
                </a:cubicBezTo>
                <a:cubicBezTo>
                  <a:pt x="804416" y="2077329"/>
                  <a:pt x="781949" y="2080768"/>
                  <a:pt x="748145" y="2092036"/>
                </a:cubicBezTo>
                <a:cubicBezTo>
                  <a:pt x="701963" y="2087418"/>
                  <a:pt x="655472" y="2085238"/>
                  <a:pt x="609600" y="2078181"/>
                </a:cubicBezTo>
                <a:cubicBezTo>
                  <a:pt x="595166" y="2075960"/>
                  <a:pt x="582078" y="2068339"/>
                  <a:pt x="568036" y="2064327"/>
                </a:cubicBezTo>
                <a:cubicBezTo>
                  <a:pt x="549727" y="2059096"/>
                  <a:pt x="531091" y="2055090"/>
                  <a:pt x="512618" y="2050472"/>
                </a:cubicBezTo>
                <a:cubicBezTo>
                  <a:pt x="431571" y="1969426"/>
                  <a:pt x="470516" y="1999315"/>
                  <a:pt x="401782" y="1953490"/>
                </a:cubicBezTo>
                <a:cubicBezTo>
                  <a:pt x="341060" y="1862408"/>
                  <a:pt x="401189" y="1960498"/>
                  <a:pt x="360218" y="1870363"/>
                </a:cubicBezTo>
                <a:cubicBezTo>
                  <a:pt x="343125" y="1832759"/>
                  <a:pt x="317862" y="1798713"/>
                  <a:pt x="304800" y="1759527"/>
                </a:cubicBezTo>
                <a:cubicBezTo>
                  <a:pt x="300182" y="1745672"/>
                  <a:pt x="300294" y="1729182"/>
                  <a:pt x="290945" y="1717963"/>
                </a:cubicBezTo>
                <a:cubicBezTo>
                  <a:pt x="276163" y="1700224"/>
                  <a:pt x="252785" y="1691741"/>
                  <a:pt x="235527" y="1676400"/>
                </a:cubicBezTo>
                <a:cubicBezTo>
                  <a:pt x="211120" y="1654705"/>
                  <a:pt x="184369" y="1634298"/>
                  <a:pt x="166255" y="1607127"/>
                </a:cubicBezTo>
                <a:cubicBezTo>
                  <a:pt x="157018" y="1593272"/>
                  <a:pt x="150319" y="1577337"/>
                  <a:pt x="138545" y="1565563"/>
                </a:cubicBezTo>
                <a:cubicBezTo>
                  <a:pt x="126771" y="1553789"/>
                  <a:pt x="110836" y="1547090"/>
                  <a:pt x="96982" y="1537854"/>
                </a:cubicBezTo>
                <a:cubicBezTo>
                  <a:pt x="62155" y="1433374"/>
                  <a:pt x="109136" y="1562165"/>
                  <a:pt x="55418" y="1454727"/>
                </a:cubicBezTo>
                <a:cubicBezTo>
                  <a:pt x="43781" y="1431453"/>
                  <a:pt x="34365" y="1379932"/>
                  <a:pt x="27709" y="1357745"/>
                </a:cubicBezTo>
                <a:cubicBezTo>
                  <a:pt x="19316" y="1329769"/>
                  <a:pt x="0" y="1274618"/>
                  <a:pt x="0" y="1274618"/>
                </a:cubicBezTo>
                <a:cubicBezTo>
                  <a:pt x="1585" y="1246092"/>
                  <a:pt x="15569" y="941630"/>
                  <a:pt x="27709" y="872836"/>
                </a:cubicBezTo>
                <a:cubicBezTo>
                  <a:pt x="32785" y="844073"/>
                  <a:pt x="48334" y="818045"/>
                  <a:pt x="55418" y="789709"/>
                </a:cubicBezTo>
                <a:cubicBezTo>
                  <a:pt x="63163" y="758731"/>
                  <a:pt x="83490" y="671400"/>
                  <a:pt x="96982" y="651163"/>
                </a:cubicBezTo>
                <a:lnTo>
                  <a:pt x="124691" y="609600"/>
                </a:lnTo>
                <a:cubicBezTo>
                  <a:pt x="120073" y="572654"/>
                  <a:pt x="117496" y="535396"/>
                  <a:pt x="110836" y="498763"/>
                </a:cubicBezTo>
                <a:cubicBezTo>
                  <a:pt x="95522" y="414533"/>
                  <a:pt x="90055" y="512618"/>
                  <a:pt x="96982" y="471054"/>
                </a:cubicBezTo>
                <a:close/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14875" y="3571875"/>
            <a:ext cx="14287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Средне-Сибирское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плоскогорье</a:t>
            </a: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8259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Равнины и плоскогорье России</a:t>
            </a:r>
            <a:endParaRPr lang="ru-RU" dirty="0"/>
          </a:p>
        </p:txBody>
      </p:sp>
      <p:sp>
        <p:nvSpPr>
          <p:cNvPr id="15" name="Полилиния 14"/>
          <p:cNvSpPr/>
          <p:nvPr/>
        </p:nvSpPr>
        <p:spPr>
          <a:xfrm>
            <a:off x="2581275" y="2901950"/>
            <a:ext cx="1987550" cy="2540000"/>
          </a:xfrm>
          <a:custGeom>
            <a:avLst/>
            <a:gdLst>
              <a:gd name="connsiteX0" fmla="*/ 1106129 w 1988520"/>
              <a:gd name="connsiteY0" fmla="*/ 402277 h 2540793"/>
              <a:gd name="connsiteX1" fmla="*/ 1017638 w 1988520"/>
              <a:gd name="connsiteY1" fmla="*/ 461270 h 2540793"/>
              <a:gd name="connsiteX2" fmla="*/ 1002890 w 1988520"/>
              <a:gd name="connsiteY2" fmla="*/ 520264 h 2540793"/>
              <a:gd name="connsiteX3" fmla="*/ 855406 w 1988520"/>
              <a:gd name="connsiteY3" fmla="*/ 535012 h 2540793"/>
              <a:gd name="connsiteX4" fmla="*/ 722671 w 1988520"/>
              <a:gd name="connsiteY4" fmla="*/ 579257 h 2540793"/>
              <a:gd name="connsiteX5" fmla="*/ 678426 w 1988520"/>
              <a:gd name="connsiteY5" fmla="*/ 594006 h 2540793"/>
              <a:gd name="connsiteX6" fmla="*/ 634180 w 1988520"/>
              <a:gd name="connsiteY6" fmla="*/ 623503 h 2540793"/>
              <a:gd name="connsiteX7" fmla="*/ 604684 w 1988520"/>
              <a:gd name="connsiteY7" fmla="*/ 667748 h 2540793"/>
              <a:gd name="connsiteX8" fmla="*/ 516193 w 1988520"/>
              <a:gd name="connsiteY8" fmla="*/ 697244 h 2540793"/>
              <a:gd name="connsiteX9" fmla="*/ 486697 w 1988520"/>
              <a:gd name="connsiteY9" fmla="*/ 741490 h 2540793"/>
              <a:gd name="connsiteX10" fmla="*/ 471948 w 1988520"/>
              <a:gd name="connsiteY10" fmla="*/ 785735 h 2540793"/>
              <a:gd name="connsiteX11" fmla="*/ 427703 w 1988520"/>
              <a:gd name="connsiteY11" fmla="*/ 815232 h 2540793"/>
              <a:gd name="connsiteX12" fmla="*/ 412955 w 1988520"/>
              <a:gd name="connsiteY12" fmla="*/ 859477 h 2540793"/>
              <a:gd name="connsiteX13" fmla="*/ 398206 w 1988520"/>
              <a:gd name="connsiteY13" fmla="*/ 933219 h 2540793"/>
              <a:gd name="connsiteX14" fmla="*/ 309716 w 1988520"/>
              <a:gd name="connsiteY14" fmla="*/ 992212 h 2540793"/>
              <a:gd name="connsiteX15" fmla="*/ 265471 w 1988520"/>
              <a:gd name="connsiteY15" fmla="*/ 1021709 h 2540793"/>
              <a:gd name="connsiteX16" fmla="*/ 206477 w 1988520"/>
              <a:gd name="connsiteY16" fmla="*/ 1154444 h 2540793"/>
              <a:gd name="connsiteX17" fmla="*/ 191729 w 1988520"/>
              <a:gd name="connsiteY17" fmla="*/ 1198690 h 2540793"/>
              <a:gd name="connsiteX18" fmla="*/ 176980 w 1988520"/>
              <a:gd name="connsiteY18" fmla="*/ 1242935 h 2540793"/>
              <a:gd name="connsiteX19" fmla="*/ 162232 w 1988520"/>
              <a:gd name="connsiteY19" fmla="*/ 1331425 h 2540793"/>
              <a:gd name="connsiteX20" fmla="*/ 88490 w 1988520"/>
              <a:gd name="connsiteY20" fmla="*/ 1464161 h 2540793"/>
              <a:gd name="connsiteX21" fmla="*/ 44245 w 1988520"/>
              <a:gd name="connsiteY21" fmla="*/ 1493657 h 2540793"/>
              <a:gd name="connsiteX22" fmla="*/ 14748 w 1988520"/>
              <a:gd name="connsiteY22" fmla="*/ 1537903 h 2540793"/>
              <a:gd name="connsiteX23" fmla="*/ 0 w 1988520"/>
              <a:gd name="connsiteY23" fmla="*/ 1582148 h 2540793"/>
              <a:gd name="connsiteX24" fmla="*/ 14748 w 1988520"/>
              <a:gd name="connsiteY24" fmla="*/ 1641141 h 2540793"/>
              <a:gd name="connsiteX25" fmla="*/ 58993 w 1988520"/>
              <a:gd name="connsiteY25" fmla="*/ 1670638 h 2540793"/>
              <a:gd name="connsiteX26" fmla="*/ 191729 w 1988520"/>
              <a:gd name="connsiteY26" fmla="*/ 1700135 h 2540793"/>
              <a:gd name="connsiteX27" fmla="*/ 235974 w 1988520"/>
              <a:gd name="connsiteY27" fmla="*/ 1744380 h 2540793"/>
              <a:gd name="connsiteX28" fmla="*/ 309716 w 1988520"/>
              <a:gd name="connsiteY28" fmla="*/ 1818122 h 2540793"/>
              <a:gd name="connsiteX29" fmla="*/ 530942 w 1988520"/>
              <a:gd name="connsiteY29" fmla="*/ 1832870 h 2540793"/>
              <a:gd name="connsiteX30" fmla="*/ 619432 w 1988520"/>
              <a:gd name="connsiteY30" fmla="*/ 1906612 h 2540793"/>
              <a:gd name="connsiteX31" fmla="*/ 634180 w 1988520"/>
              <a:gd name="connsiteY31" fmla="*/ 1965606 h 2540793"/>
              <a:gd name="connsiteX32" fmla="*/ 722671 w 1988520"/>
              <a:gd name="connsiteY32" fmla="*/ 1995103 h 2540793"/>
              <a:gd name="connsiteX33" fmla="*/ 766916 w 1988520"/>
              <a:gd name="connsiteY33" fmla="*/ 2009851 h 2540793"/>
              <a:gd name="connsiteX34" fmla="*/ 870155 w 1988520"/>
              <a:gd name="connsiteY34" fmla="*/ 2127838 h 2540793"/>
              <a:gd name="connsiteX35" fmla="*/ 884903 w 1988520"/>
              <a:gd name="connsiteY35" fmla="*/ 2172083 h 2540793"/>
              <a:gd name="connsiteX36" fmla="*/ 929148 w 1988520"/>
              <a:gd name="connsiteY36" fmla="*/ 2201580 h 2540793"/>
              <a:gd name="connsiteX37" fmla="*/ 958645 w 1988520"/>
              <a:gd name="connsiteY37" fmla="*/ 2245825 h 2540793"/>
              <a:gd name="connsiteX38" fmla="*/ 988142 w 1988520"/>
              <a:gd name="connsiteY38" fmla="*/ 2452303 h 2540793"/>
              <a:gd name="connsiteX39" fmla="*/ 1017638 w 1988520"/>
              <a:gd name="connsiteY39" fmla="*/ 2540793 h 2540793"/>
              <a:gd name="connsiteX40" fmla="*/ 1076632 w 1988520"/>
              <a:gd name="connsiteY40" fmla="*/ 2526044 h 2540793"/>
              <a:gd name="connsiteX41" fmla="*/ 1120877 w 1988520"/>
              <a:gd name="connsiteY41" fmla="*/ 2437554 h 2540793"/>
              <a:gd name="connsiteX42" fmla="*/ 1150374 w 1988520"/>
              <a:gd name="connsiteY42" fmla="*/ 2393309 h 2540793"/>
              <a:gd name="connsiteX43" fmla="*/ 1238864 w 1988520"/>
              <a:gd name="connsiteY43" fmla="*/ 2363812 h 2540793"/>
              <a:gd name="connsiteX44" fmla="*/ 1283109 w 1988520"/>
              <a:gd name="connsiteY44" fmla="*/ 2334315 h 2540793"/>
              <a:gd name="connsiteX45" fmla="*/ 1312606 w 1988520"/>
              <a:gd name="connsiteY45" fmla="*/ 2290070 h 2540793"/>
              <a:gd name="connsiteX46" fmla="*/ 1327355 w 1988520"/>
              <a:gd name="connsiteY46" fmla="*/ 2216328 h 2540793"/>
              <a:gd name="connsiteX47" fmla="*/ 1415845 w 1988520"/>
              <a:gd name="connsiteY47" fmla="*/ 2157335 h 2540793"/>
              <a:gd name="connsiteX48" fmla="*/ 1460090 w 1988520"/>
              <a:gd name="connsiteY48" fmla="*/ 2127838 h 2540793"/>
              <a:gd name="connsiteX49" fmla="*/ 1548580 w 1988520"/>
              <a:gd name="connsiteY49" fmla="*/ 2113090 h 2540793"/>
              <a:gd name="connsiteX50" fmla="*/ 1592826 w 1988520"/>
              <a:gd name="connsiteY50" fmla="*/ 2068844 h 2540793"/>
              <a:gd name="connsiteX51" fmla="*/ 1681316 w 1988520"/>
              <a:gd name="connsiteY51" fmla="*/ 2009851 h 2540793"/>
              <a:gd name="connsiteX52" fmla="*/ 1725561 w 1988520"/>
              <a:gd name="connsiteY52" fmla="*/ 1980354 h 2540793"/>
              <a:gd name="connsiteX53" fmla="*/ 1769806 w 1988520"/>
              <a:gd name="connsiteY53" fmla="*/ 1965606 h 2540793"/>
              <a:gd name="connsiteX54" fmla="*/ 1799303 w 1988520"/>
              <a:gd name="connsiteY54" fmla="*/ 1921361 h 2540793"/>
              <a:gd name="connsiteX55" fmla="*/ 1887793 w 1988520"/>
              <a:gd name="connsiteY55" fmla="*/ 1862367 h 2540793"/>
              <a:gd name="connsiteX56" fmla="*/ 1917290 w 1988520"/>
              <a:gd name="connsiteY56" fmla="*/ 1818122 h 2540793"/>
              <a:gd name="connsiteX57" fmla="*/ 1917290 w 1988520"/>
              <a:gd name="connsiteY57" fmla="*/ 1626393 h 2540793"/>
              <a:gd name="connsiteX58" fmla="*/ 1858297 w 1988520"/>
              <a:gd name="connsiteY58" fmla="*/ 1537903 h 2540793"/>
              <a:gd name="connsiteX59" fmla="*/ 1843548 w 1988520"/>
              <a:gd name="connsiteY59" fmla="*/ 1493657 h 2540793"/>
              <a:gd name="connsiteX60" fmla="*/ 1843548 w 1988520"/>
              <a:gd name="connsiteY60" fmla="*/ 874225 h 2540793"/>
              <a:gd name="connsiteX61" fmla="*/ 1828800 w 1988520"/>
              <a:gd name="connsiteY61" fmla="*/ 829980 h 2540793"/>
              <a:gd name="connsiteX62" fmla="*/ 1843548 w 1988520"/>
              <a:gd name="connsiteY62" fmla="*/ 756238 h 2540793"/>
              <a:gd name="connsiteX63" fmla="*/ 1858297 w 1988520"/>
              <a:gd name="connsiteY63" fmla="*/ 711993 h 2540793"/>
              <a:gd name="connsiteX64" fmla="*/ 1843548 w 1988520"/>
              <a:gd name="connsiteY64" fmla="*/ 328535 h 2540793"/>
              <a:gd name="connsiteX65" fmla="*/ 1887793 w 1988520"/>
              <a:gd name="connsiteY65" fmla="*/ 299038 h 2540793"/>
              <a:gd name="connsiteX66" fmla="*/ 1946787 w 1988520"/>
              <a:gd name="connsiteY66" fmla="*/ 284290 h 2540793"/>
              <a:gd name="connsiteX67" fmla="*/ 1961535 w 1988520"/>
              <a:gd name="connsiteY67" fmla="*/ 240044 h 2540793"/>
              <a:gd name="connsiteX68" fmla="*/ 1917290 w 1988520"/>
              <a:gd name="connsiteY68" fmla="*/ 210548 h 2540793"/>
              <a:gd name="connsiteX69" fmla="*/ 1843548 w 1988520"/>
              <a:gd name="connsiteY69" fmla="*/ 122057 h 2540793"/>
              <a:gd name="connsiteX70" fmla="*/ 1755058 w 1988520"/>
              <a:gd name="connsiteY70" fmla="*/ 77812 h 2540793"/>
              <a:gd name="connsiteX71" fmla="*/ 1578077 w 1988520"/>
              <a:gd name="connsiteY71" fmla="*/ 92561 h 2540793"/>
              <a:gd name="connsiteX72" fmla="*/ 1533832 w 1988520"/>
              <a:gd name="connsiteY72" fmla="*/ 48315 h 2540793"/>
              <a:gd name="connsiteX73" fmla="*/ 1489587 w 1988520"/>
              <a:gd name="connsiteY73" fmla="*/ 33567 h 2540793"/>
              <a:gd name="connsiteX74" fmla="*/ 1445342 w 1988520"/>
              <a:gd name="connsiteY74" fmla="*/ 4070 h 2540793"/>
              <a:gd name="connsiteX75" fmla="*/ 1356851 w 1988520"/>
              <a:gd name="connsiteY75" fmla="*/ 48315 h 2540793"/>
              <a:gd name="connsiteX76" fmla="*/ 1342103 w 1988520"/>
              <a:gd name="connsiteY76" fmla="*/ 92561 h 2540793"/>
              <a:gd name="connsiteX77" fmla="*/ 1253613 w 1988520"/>
              <a:gd name="connsiteY77" fmla="*/ 151554 h 2540793"/>
              <a:gd name="connsiteX78" fmla="*/ 1179871 w 1988520"/>
              <a:gd name="connsiteY78" fmla="*/ 240044 h 2540793"/>
              <a:gd name="connsiteX79" fmla="*/ 1091380 w 1988520"/>
              <a:gd name="connsiteY79" fmla="*/ 313786 h 2540793"/>
              <a:gd name="connsiteX80" fmla="*/ 1047135 w 1988520"/>
              <a:gd name="connsiteY80" fmla="*/ 225296 h 2540793"/>
              <a:gd name="connsiteX81" fmla="*/ 1002890 w 1988520"/>
              <a:gd name="connsiteY81" fmla="*/ 195799 h 2540793"/>
              <a:gd name="connsiteX82" fmla="*/ 958645 w 1988520"/>
              <a:gd name="connsiteY82" fmla="*/ 358032 h 2540793"/>
              <a:gd name="connsiteX83" fmla="*/ 1032387 w 1988520"/>
              <a:gd name="connsiteY83" fmla="*/ 372780 h 2540793"/>
              <a:gd name="connsiteX84" fmla="*/ 1047135 w 1988520"/>
              <a:gd name="connsiteY84" fmla="*/ 461270 h 254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988520" h="2540793">
                <a:moveTo>
                  <a:pt x="1106129" y="402277"/>
                </a:moveTo>
                <a:cubicBezTo>
                  <a:pt x="1063894" y="416355"/>
                  <a:pt x="1043632" y="415780"/>
                  <a:pt x="1017638" y="461270"/>
                </a:cubicBezTo>
                <a:cubicBezTo>
                  <a:pt x="1007581" y="478869"/>
                  <a:pt x="1021343" y="511876"/>
                  <a:pt x="1002890" y="520264"/>
                </a:cubicBezTo>
                <a:cubicBezTo>
                  <a:pt x="957912" y="540709"/>
                  <a:pt x="904567" y="530096"/>
                  <a:pt x="855406" y="535012"/>
                </a:cubicBezTo>
                <a:lnTo>
                  <a:pt x="722671" y="579257"/>
                </a:lnTo>
                <a:cubicBezTo>
                  <a:pt x="707923" y="584173"/>
                  <a:pt x="691361" y="585383"/>
                  <a:pt x="678426" y="594006"/>
                </a:cubicBezTo>
                <a:lnTo>
                  <a:pt x="634180" y="623503"/>
                </a:lnTo>
                <a:cubicBezTo>
                  <a:pt x="624348" y="638251"/>
                  <a:pt x="619715" y="658354"/>
                  <a:pt x="604684" y="667748"/>
                </a:cubicBezTo>
                <a:cubicBezTo>
                  <a:pt x="578318" y="684227"/>
                  <a:pt x="516193" y="697244"/>
                  <a:pt x="516193" y="697244"/>
                </a:cubicBezTo>
                <a:cubicBezTo>
                  <a:pt x="506361" y="711993"/>
                  <a:pt x="494624" y="725636"/>
                  <a:pt x="486697" y="741490"/>
                </a:cubicBezTo>
                <a:cubicBezTo>
                  <a:pt x="479745" y="755395"/>
                  <a:pt x="481660" y="773596"/>
                  <a:pt x="471948" y="785735"/>
                </a:cubicBezTo>
                <a:cubicBezTo>
                  <a:pt x="460875" y="799576"/>
                  <a:pt x="442451" y="805400"/>
                  <a:pt x="427703" y="815232"/>
                </a:cubicBezTo>
                <a:cubicBezTo>
                  <a:pt x="422787" y="829980"/>
                  <a:pt x="416726" y="844395"/>
                  <a:pt x="412955" y="859477"/>
                </a:cubicBezTo>
                <a:cubicBezTo>
                  <a:pt x="406875" y="883796"/>
                  <a:pt x="413596" y="913432"/>
                  <a:pt x="398206" y="933219"/>
                </a:cubicBezTo>
                <a:cubicBezTo>
                  <a:pt x="376441" y="961202"/>
                  <a:pt x="339213" y="972548"/>
                  <a:pt x="309716" y="992212"/>
                </a:cubicBezTo>
                <a:lnTo>
                  <a:pt x="265471" y="1021709"/>
                </a:lnTo>
                <a:cubicBezTo>
                  <a:pt x="218728" y="1091823"/>
                  <a:pt x="241578" y="1049140"/>
                  <a:pt x="206477" y="1154444"/>
                </a:cubicBezTo>
                <a:lnTo>
                  <a:pt x="191729" y="1198690"/>
                </a:lnTo>
                <a:lnTo>
                  <a:pt x="176980" y="1242935"/>
                </a:lnTo>
                <a:cubicBezTo>
                  <a:pt x="172064" y="1272432"/>
                  <a:pt x="169485" y="1302414"/>
                  <a:pt x="162232" y="1331425"/>
                </a:cubicBezTo>
                <a:cubicBezTo>
                  <a:pt x="142734" y="1409416"/>
                  <a:pt x="143588" y="1418246"/>
                  <a:pt x="88490" y="1464161"/>
                </a:cubicBezTo>
                <a:cubicBezTo>
                  <a:pt x="74873" y="1475508"/>
                  <a:pt x="58993" y="1483825"/>
                  <a:pt x="44245" y="1493657"/>
                </a:cubicBezTo>
                <a:cubicBezTo>
                  <a:pt x="34413" y="1508406"/>
                  <a:pt x="22675" y="1522049"/>
                  <a:pt x="14748" y="1537903"/>
                </a:cubicBezTo>
                <a:cubicBezTo>
                  <a:pt x="7796" y="1551808"/>
                  <a:pt x="0" y="1566602"/>
                  <a:pt x="0" y="1582148"/>
                </a:cubicBezTo>
                <a:cubicBezTo>
                  <a:pt x="0" y="1602418"/>
                  <a:pt x="3505" y="1624276"/>
                  <a:pt x="14748" y="1641141"/>
                </a:cubicBezTo>
                <a:cubicBezTo>
                  <a:pt x="24580" y="1655889"/>
                  <a:pt x="43139" y="1662711"/>
                  <a:pt x="58993" y="1670638"/>
                </a:cubicBezTo>
                <a:cubicBezTo>
                  <a:pt x="95298" y="1688790"/>
                  <a:pt x="157747" y="1694471"/>
                  <a:pt x="191729" y="1700135"/>
                </a:cubicBezTo>
                <a:cubicBezTo>
                  <a:pt x="206477" y="1714883"/>
                  <a:pt x="222621" y="1728357"/>
                  <a:pt x="235974" y="1744380"/>
                </a:cubicBezTo>
                <a:cubicBezTo>
                  <a:pt x="258175" y="1771022"/>
                  <a:pt x="267851" y="1811144"/>
                  <a:pt x="309716" y="1818122"/>
                </a:cubicBezTo>
                <a:cubicBezTo>
                  <a:pt x="382616" y="1830272"/>
                  <a:pt x="457200" y="1827954"/>
                  <a:pt x="530942" y="1832870"/>
                </a:cubicBezTo>
                <a:cubicBezTo>
                  <a:pt x="582282" y="1858541"/>
                  <a:pt x="596691" y="1853550"/>
                  <a:pt x="619432" y="1906612"/>
                </a:cubicBezTo>
                <a:cubicBezTo>
                  <a:pt x="627417" y="1925243"/>
                  <a:pt x="618790" y="1952415"/>
                  <a:pt x="634180" y="1965606"/>
                </a:cubicBezTo>
                <a:cubicBezTo>
                  <a:pt x="657787" y="1985841"/>
                  <a:pt x="693174" y="1985271"/>
                  <a:pt x="722671" y="1995103"/>
                </a:cubicBezTo>
                <a:lnTo>
                  <a:pt x="766916" y="2009851"/>
                </a:lnTo>
                <a:cubicBezTo>
                  <a:pt x="835741" y="2113090"/>
                  <a:pt x="796412" y="2078677"/>
                  <a:pt x="870155" y="2127838"/>
                </a:cubicBezTo>
                <a:cubicBezTo>
                  <a:pt x="875071" y="2142586"/>
                  <a:pt x="875192" y="2159944"/>
                  <a:pt x="884903" y="2172083"/>
                </a:cubicBezTo>
                <a:cubicBezTo>
                  <a:pt x="895976" y="2185924"/>
                  <a:pt x="916614" y="2189046"/>
                  <a:pt x="929148" y="2201580"/>
                </a:cubicBezTo>
                <a:cubicBezTo>
                  <a:pt x="941682" y="2214114"/>
                  <a:pt x="948813" y="2231077"/>
                  <a:pt x="958645" y="2245825"/>
                </a:cubicBezTo>
                <a:cubicBezTo>
                  <a:pt x="999815" y="2369336"/>
                  <a:pt x="939675" y="2177653"/>
                  <a:pt x="988142" y="2452303"/>
                </a:cubicBezTo>
                <a:cubicBezTo>
                  <a:pt x="993545" y="2482922"/>
                  <a:pt x="1017638" y="2540793"/>
                  <a:pt x="1017638" y="2540793"/>
                </a:cubicBezTo>
                <a:cubicBezTo>
                  <a:pt x="1037303" y="2535877"/>
                  <a:pt x="1059766" y="2537288"/>
                  <a:pt x="1076632" y="2526044"/>
                </a:cubicBezTo>
                <a:cubicBezTo>
                  <a:pt x="1108334" y="2504910"/>
                  <a:pt x="1106154" y="2467001"/>
                  <a:pt x="1120877" y="2437554"/>
                </a:cubicBezTo>
                <a:cubicBezTo>
                  <a:pt x="1128804" y="2421700"/>
                  <a:pt x="1135343" y="2402703"/>
                  <a:pt x="1150374" y="2393309"/>
                </a:cubicBezTo>
                <a:cubicBezTo>
                  <a:pt x="1176740" y="2376830"/>
                  <a:pt x="1212994" y="2381059"/>
                  <a:pt x="1238864" y="2363812"/>
                </a:cubicBezTo>
                <a:lnTo>
                  <a:pt x="1283109" y="2334315"/>
                </a:lnTo>
                <a:cubicBezTo>
                  <a:pt x="1292941" y="2319567"/>
                  <a:pt x="1306382" y="2306667"/>
                  <a:pt x="1312606" y="2290070"/>
                </a:cubicBezTo>
                <a:cubicBezTo>
                  <a:pt x="1321408" y="2266599"/>
                  <a:pt x="1316144" y="2238749"/>
                  <a:pt x="1327355" y="2216328"/>
                </a:cubicBezTo>
                <a:cubicBezTo>
                  <a:pt x="1349450" y="2172137"/>
                  <a:pt x="1376516" y="2170444"/>
                  <a:pt x="1415845" y="2157335"/>
                </a:cubicBezTo>
                <a:cubicBezTo>
                  <a:pt x="1430593" y="2147503"/>
                  <a:pt x="1443274" y="2133443"/>
                  <a:pt x="1460090" y="2127838"/>
                </a:cubicBezTo>
                <a:cubicBezTo>
                  <a:pt x="1488459" y="2118382"/>
                  <a:pt x="1521254" y="2125235"/>
                  <a:pt x="1548580" y="2113090"/>
                </a:cubicBezTo>
                <a:cubicBezTo>
                  <a:pt x="1567640" y="2104619"/>
                  <a:pt x="1576362" y="2081649"/>
                  <a:pt x="1592826" y="2068844"/>
                </a:cubicBezTo>
                <a:cubicBezTo>
                  <a:pt x="1620809" y="2047080"/>
                  <a:pt x="1651819" y="2029515"/>
                  <a:pt x="1681316" y="2009851"/>
                </a:cubicBezTo>
                <a:cubicBezTo>
                  <a:pt x="1696064" y="2000019"/>
                  <a:pt x="1708745" y="1985959"/>
                  <a:pt x="1725561" y="1980354"/>
                </a:cubicBezTo>
                <a:lnTo>
                  <a:pt x="1769806" y="1965606"/>
                </a:lnTo>
                <a:cubicBezTo>
                  <a:pt x="1779638" y="1950858"/>
                  <a:pt x="1785963" y="1933033"/>
                  <a:pt x="1799303" y="1921361"/>
                </a:cubicBezTo>
                <a:cubicBezTo>
                  <a:pt x="1825982" y="1898016"/>
                  <a:pt x="1887793" y="1862367"/>
                  <a:pt x="1887793" y="1862367"/>
                </a:cubicBezTo>
                <a:cubicBezTo>
                  <a:pt x="1897625" y="1847619"/>
                  <a:pt x="1909363" y="1833976"/>
                  <a:pt x="1917290" y="1818122"/>
                </a:cubicBezTo>
                <a:cubicBezTo>
                  <a:pt x="1946797" y="1759107"/>
                  <a:pt x="1936331" y="1687325"/>
                  <a:pt x="1917290" y="1626393"/>
                </a:cubicBezTo>
                <a:cubicBezTo>
                  <a:pt x="1906716" y="1592556"/>
                  <a:pt x="1869508" y="1571534"/>
                  <a:pt x="1858297" y="1537903"/>
                </a:cubicBezTo>
                <a:lnTo>
                  <a:pt x="1843548" y="1493657"/>
                </a:lnTo>
                <a:cubicBezTo>
                  <a:pt x="1850483" y="1264822"/>
                  <a:pt x="1878735" y="1085343"/>
                  <a:pt x="1843548" y="874225"/>
                </a:cubicBezTo>
                <a:cubicBezTo>
                  <a:pt x="1840992" y="858890"/>
                  <a:pt x="1833716" y="844728"/>
                  <a:pt x="1828800" y="829980"/>
                </a:cubicBezTo>
                <a:cubicBezTo>
                  <a:pt x="1833716" y="805399"/>
                  <a:pt x="1837468" y="780557"/>
                  <a:pt x="1843548" y="756238"/>
                </a:cubicBezTo>
                <a:cubicBezTo>
                  <a:pt x="1847319" y="741156"/>
                  <a:pt x="1858297" y="727539"/>
                  <a:pt x="1858297" y="711993"/>
                </a:cubicBezTo>
                <a:cubicBezTo>
                  <a:pt x="1858297" y="584079"/>
                  <a:pt x="1848464" y="456354"/>
                  <a:pt x="1843548" y="328535"/>
                </a:cubicBezTo>
                <a:cubicBezTo>
                  <a:pt x="1858296" y="318703"/>
                  <a:pt x="1871501" y="306020"/>
                  <a:pt x="1887793" y="299038"/>
                </a:cubicBezTo>
                <a:cubicBezTo>
                  <a:pt x="1906424" y="291053"/>
                  <a:pt x="1930959" y="296953"/>
                  <a:pt x="1946787" y="284290"/>
                </a:cubicBezTo>
                <a:cubicBezTo>
                  <a:pt x="1958927" y="274578"/>
                  <a:pt x="1956619" y="254793"/>
                  <a:pt x="1961535" y="240044"/>
                </a:cubicBezTo>
                <a:cubicBezTo>
                  <a:pt x="1946787" y="230212"/>
                  <a:pt x="1929824" y="223082"/>
                  <a:pt x="1917290" y="210548"/>
                </a:cubicBezTo>
                <a:cubicBezTo>
                  <a:pt x="1801274" y="94533"/>
                  <a:pt x="1988520" y="242868"/>
                  <a:pt x="1843548" y="122057"/>
                </a:cubicBezTo>
                <a:cubicBezTo>
                  <a:pt x="1805430" y="90292"/>
                  <a:pt x="1799399" y="92593"/>
                  <a:pt x="1755058" y="77812"/>
                </a:cubicBezTo>
                <a:cubicBezTo>
                  <a:pt x="1687076" y="123134"/>
                  <a:pt x="1695018" y="131541"/>
                  <a:pt x="1578077" y="92561"/>
                </a:cubicBezTo>
                <a:cubicBezTo>
                  <a:pt x="1558290" y="85965"/>
                  <a:pt x="1551186" y="59885"/>
                  <a:pt x="1533832" y="48315"/>
                </a:cubicBezTo>
                <a:cubicBezTo>
                  <a:pt x="1520897" y="39692"/>
                  <a:pt x="1504335" y="38483"/>
                  <a:pt x="1489587" y="33567"/>
                </a:cubicBezTo>
                <a:cubicBezTo>
                  <a:pt x="1474839" y="23735"/>
                  <a:pt x="1462826" y="6984"/>
                  <a:pt x="1445342" y="4070"/>
                </a:cubicBezTo>
                <a:cubicBezTo>
                  <a:pt x="1420920" y="0"/>
                  <a:pt x="1372258" y="38044"/>
                  <a:pt x="1356851" y="48315"/>
                </a:cubicBezTo>
                <a:cubicBezTo>
                  <a:pt x="1351935" y="63064"/>
                  <a:pt x="1350726" y="79626"/>
                  <a:pt x="1342103" y="92561"/>
                </a:cubicBezTo>
                <a:cubicBezTo>
                  <a:pt x="1310539" y="139908"/>
                  <a:pt x="1300000" y="136092"/>
                  <a:pt x="1253613" y="151554"/>
                </a:cubicBezTo>
                <a:cubicBezTo>
                  <a:pt x="1124364" y="280800"/>
                  <a:pt x="1282522" y="116860"/>
                  <a:pt x="1179871" y="240044"/>
                </a:cubicBezTo>
                <a:cubicBezTo>
                  <a:pt x="1144382" y="282631"/>
                  <a:pt x="1134888" y="284782"/>
                  <a:pt x="1091380" y="313786"/>
                </a:cubicBezTo>
                <a:cubicBezTo>
                  <a:pt x="1079385" y="277799"/>
                  <a:pt x="1075726" y="253887"/>
                  <a:pt x="1047135" y="225296"/>
                </a:cubicBezTo>
                <a:cubicBezTo>
                  <a:pt x="1034601" y="212762"/>
                  <a:pt x="1017638" y="205631"/>
                  <a:pt x="1002890" y="195799"/>
                </a:cubicBezTo>
                <a:cubicBezTo>
                  <a:pt x="922928" y="215790"/>
                  <a:pt x="876160" y="206810"/>
                  <a:pt x="958645" y="358032"/>
                </a:cubicBezTo>
                <a:cubicBezTo>
                  <a:pt x="970649" y="380039"/>
                  <a:pt x="1007806" y="367864"/>
                  <a:pt x="1032387" y="372780"/>
                </a:cubicBezTo>
                <a:cubicBezTo>
                  <a:pt x="1051799" y="431017"/>
                  <a:pt x="1047135" y="401479"/>
                  <a:pt x="1047135" y="461270"/>
                </a:cubicBezTo>
              </a:path>
            </a:pathLst>
          </a:cu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 animBg="1"/>
      <p:bldP spid="12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/>
              <a:t>Горы  России</a:t>
            </a:r>
            <a:br>
              <a:rPr lang="ru-RU" sz="4000" i="1" dirty="0" smtClean="0"/>
            </a:br>
            <a:endParaRPr lang="ru-RU" sz="4000" i="1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6286500"/>
            <a:ext cx="8229600" cy="214313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85813"/>
            <a:ext cx="873442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2071688" y="3071813"/>
            <a:ext cx="1571625" cy="1500187"/>
          </a:xfrm>
          <a:custGeom>
            <a:avLst/>
            <a:gdLst>
              <a:gd name="connsiteX0" fmla="*/ 1482436 w 1524000"/>
              <a:gd name="connsiteY0" fmla="*/ 8051 h 1491502"/>
              <a:gd name="connsiteX1" fmla="*/ 1440872 w 1524000"/>
              <a:gd name="connsiteY1" fmla="*/ 21906 h 1491502"/>
              <a:gd name="connsiteX2" fmla="*/ 1357745 w 1524000"/>
              <a:gd name="connsiteY2" fmla="*/ 77324 h 1491502"/>
              <a:gd name="connsiteX3" fmla="*/ 1274618 w 1524000"/>
              <a:gd name="connsiteY3" fmla="*/ 105033 h 1491502"/>
              <a:gd name="connsiteX4" fmla="*/ 1233054 w 1524000"/>
              <a:gd name="connsiteY4" fmla="*/ 118887 h 1491502"/>
              <a:gd name="connsiteX5" fmla="*/ 1108363 w 1524000"/>
              <a:gd name="connsiteY5" fmla="*/ 132742 h 1491502"/>
              <a:gd name="connsiteX6" fmla="*/ 1066800 w 1524000"/>
              <a:gd name="connsiteY6" fmla="*/ 146597 h 1491502"/>
              <a:gd name="connsiteX7" fmla="*/ 1011381 w 1524000"/>
              <a:gd name="connsiteY7" fmla="*/ 160451 h 1491502"/>
              <a:gd name="connsiteX8" fmla="*/ 928254 w 1524000"/>
              <a:gd name="connsiteY8" fmla="*/ 188160 h 1491502"/>
              <a:gd name="connsiteX9" fmla="*/ 886691 w 1524000"/>
              <a:gd name="connsiteY9" fmla="*/ 215869 h 1491502"/>
              <a:gd name="connsiteX10" fmla="*/ 858981 w 1524000"/>
              <a:gd name="connsiteY10" fmla="*/ 243578 h 1491502"/>
              <a:gd name="connsiteX11" fmla="*/ 775854 w 1524000"/>
              <a:gd name="connsiteY11" fmla="*/ 271287 h 1491502"/>
              <a:gd name="connsiteX12" fmla="*/ 734291 w 1524000"/>
              <a:gd name="connsiteY12" fmla="*/ 298997 h 1491502"/>
              <a:gd name="connsiteX13" fmla="*/ 720436 w 1524000"/>
              <a:gd name="connsiteY13" fmla="*/ 340560 h 1491502"/>
              <a:gd name="connsiteX14" fmla="*/ 692727 w 1524000"/>
              <a:gd name="connsiteY14" fmla="*/ 382124 h 1491502"/>
              <a:gd name="connsiteX15" fmla="*/ 678872 w 1524000"/>
              <a:gd name="connsiteY15" fmla="*/ 423687 h 1491502"/>
              <a:gd name="connsiteX16" fmla="*/ 637309 w 1524000"/>
              <a:gd name="connsiteY16" fmla="*/ 437542 h 1491502"/>
              <a:gd name="connsiteX17" fmla="*/ 609600 w 1524000"/>
              <a:gd name="connsiteY17" fmla="*/ 492960 h 1491502"/>
              <a:gd name="connsiteX18" fmla="*/ 568036 w 1524000"/>
              <a:gd name="connsiteY18" fmla="*/ 506815 h 1491502"/>
              <a:gd name="connsiteX19" fmla="*/ 526472 w 1524000"/>
              <a:gd name="connsiteY19" fmla="*/ 534524 h 1491502"/>
              <a:gd name="connsiteX20" fmla="*/ 457200 w 1524000"/>
              <a:gd name="connsiteY20" fmla="*/ 617651 h 1491502"/>
              <a:gd name="connsiteX21" fmla="*/ 401781 w 1524000"/>
              <a:gd name="connsiteY21" fmla="*/ 700778 h 1491502"/>
              <a:gd name="connsiteX22" fmla="*/ 374072 w 1524000"/>
              <a:gd name="connsiteY22" fmla="*/ 742342 h 1491502"/>
              <a:gd name="connsiteX23" fmla="*/ 332509 w 1524000"/>
              <a:gd name="connsiteY23" fmla="*/ 770051 h 1491502"/>
              <a:gd name="connsiteX24" fmla="*/ 304800 w 1524000"/>
              <a:gd name="connsiteY24" fmla="*/ 811615 h 1491502"/>
              <a:gd name="connsiteX25" fmla="*/ 263236 w 1524000"/>
              <a:gd name="connsiteY25" fmla="*/ 839324 h 1491502"/>
              <a:gd name="connsiteX26" fmla="*/ 249381 w 1524000"/>
              <a:gd name="connsiteY26" fmla="*/ 880887 h 1491502"/>
              <a:gd name="connsiteX27" fmla="*/ 166254 w 1524000"/>
              <a:gd name="connsiteY27" fmla="*/ 936306 h 1491502"/>
              <a:gd name="connsiteX28" fmla="*/ 138545 w 1524000"/>
              <a:gd name="connsiteY28" fmla="*/ 977869 h 1491502"/>
              <a:gd name="connsiteX29" fmla="*/ 124691 w 1524000"/>
              <a:gd name="connsiteY29" fmla="*/ 1019433 h 1491502"/>
              <a:gd name="connsiteX30" fmla="*/ 55418 w 1524000"/>
              <a:gd name="connsiteY30" fmla="*/ 1074851 h 1491502"/>
              <a:gd name="connsiteX31" fmla="*/ 13854 w 1524000"/>
              <a:gd name="connsiteY31" fmla="*/ 1157978 h 1491502"/>
              <a:gd name="connsiteX32" fmla="*/ 0 w 1524000"/>
              <a:gd name="connsiteY32" fmla="*/ 1199542 h 1491502"/>
              <a:gd name="connsiteX33" fmla="*/ 13854 w 1524000"/>
              <a:gd name="connsiteY33" fmla="*/ 1296524 h 1491502"/>
              <a:gd name="connsiteX34" fmla="*/ 55418 w 1524000"/>
              <a:gd name="connsiteY34" fmla="*/ 1365797 h 1491502"/>
              <a:gd name="connsiteX35" fmla="*/ 96981 w 1524000"/>
              <a:gd name="connsiteY35" fmla="*/ 1379651 h 1491502"/>
              <a:gd name="connsiteX36" fmla="*/ 346363 w 1524000"/>
              <a:gd name="connsiteY36" fmla="*/ 1435069 h 1491502"/>
              <a:gd name="connsiteX37" fmla="*/ 429491 w 1524000"/>
              <a:gd name="connsiteY37" fmla="*/ 1393506 h 1491502"/>
              <a:gd name="connsiteX38" fmla="*/ 457200 w 1524000"/>
              <a:gd name="connsiteY38" fmla="*/ 1310378 h 1491502"/>
              <a:gd name="connsiteX39" fmla="*/ 484909 w 1524000"/>
              <a:gd name="connsiteY39" fmla="*/ 1268815 h 1491502"/>
              <a:gd name="connsiteX40" fmla="*/ 526472 w 1524000"/>
              <a:gd name="connsiteY40" fmla="*/ 1185687 h 1491502"/>
              <a:gd name="connsiteX41" fmla="*/ 540327 w 1524000"/>
              <a:gd name="connsiteY41" fmla="*/ 1144124 h 1491502"/>
              <a:gd name="connsiteX42" fmla="*/ 595745 w 1524000"/>
              <a:gd name="connsiteY42" fmla="*/ 1060997 h 1491502"/>
              <a:gd name="connsiteX43" fmla="*/ 623454 w 1524000"/>
              <a:gd name="connsiteY43" fmla="*/ 1019433 h 1491502"/>
              <a:gd name="connsiteX44" fmla="*/ 651163 w 1524000"/>
              <a:gd name="connsiteY44" fmla="*/ 977869 h 1491502"/>
              <a:gd name="connsiteX45" fmla="*/ 692727 w 1524000"/>
              <a:gd name="connsiteY45" fmla="*/ 894742 h 1491502"/>
              <a:gd name="connsiteX46" fmla="*/ 734291 w 1524000"/>
              <a:gd name="connsiteY46" fmla="*/ 811615 h 1491502"/>
              <a:gd name="connsiteX47" fmla="*/ 775854 w 1524000"/>
              <a:gd name="connsiteY47" fmla="*/ 728487 h 1491502"/>
              <a:gd name="connsiteX48" fmla="*/ 817418 w 1524000"/>
              <a:gd name="connsiteY48" fmla="*/ 686924 h 1491502"/>
              <a:gd name="connsiteX49" fmla="*/ 914400 w 1524000"/>
              <a:gd name="connsiteY49" fmla="*/ 576087 h 1491502"/>
              <a:gd name="connsiteX50" fmla="*/ 955963 w 1524000"/>
              <a:gd name="connsiteY50" fmla="*/ 492960 h 1491502"/>
              <a:gd name="connsiteX51" fmla="*/ 983672 w 1524000"/>
              <a:gd name="connsiteY51" fmla="*/ 451397 h 1491502"/>
              <a:gd name="connsiteX52" fmla="*/ 1052945 w 1524000"/>
              <a:gd name="connsiteY52" fmla="*/ 326706 h 1491502"/>
              <a:gd name="connsiteX53" fmla="*/ 1094509 w 1524000"/>
              <a:gd name="connsiteY53" fmla="*/ 298997 h 1491502"/>
              <a:gd name="connsiteX54" fmla="*/ 1163781 w 1524000"/>
              <a:gd name="connsiteY54" fmla="*/ 257433 h 1491502"/>
              <a:gd name="connsiteX55" fmla="*/ 1274618 w 1524000"/>
              <a:gd name="connsiteY55" fmla="*/ 215869 h 1491502"/>
              <a:gd name="connsiteX56" fmla="*/ 1440872 w 1524000"/>
              <a:gd name="connsiteY56" fmla="*/ 174306 h 1491502"/>
              <a:gd name="connsiteX57" fmla="*/ 1482436 w 1524000"/>
              <a:gd name="connsiteY57" fmla="*/ 146597 h 1491502"/>
              <a:gd name="connsiteX58" fmla="*/ 1524000 w 1524000"/>
              <a:gd name="connsiteY58" fmla="*/ 63469 h 1491502"/>
              <a:gd name="connsiteX59" fmla="*/ 1482436 w 1524000"/>
              <a:gd name="connsiteY59" fmla="*/ 8051 h 149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524000" h="1491502">
                <a:moveTo>
                  <a:pt x="1482436" y="8051"/>
                </a:moveTo>
                <a:cubicBezTo>
                  <a:pt x="1468581" y="1124"/>
                  <a:pt x="1453638" y="14814"/>
                  <a:pt x="1440872" y="21906"/>
                </a:cubicBezTo>
                <a:cubicBezTo>
                  <a:pt x="1411761" y="38079"/>
                  <a:pt x="1389338" y="66793"/>
                  <a:pt x="1357745" y="77324"/>
                </a:cubicBezTo>
                <a:lnTo>
                  <a:pt x="1274618" y="105033"/>
                </a:lnTo>
                <a:cubicBezTo>
                  <a:pt x="1260763" y="109651"/>
                  <a:pt x="1247569" y="117274"/>
                  <a:pt x="1233054" y="118887"/>
                </a:cubicBezTo>
                <a:lnTo>
                  <a:pt x="1108363" y="132742"/>
                </a:lnTo>
                <a:cubicBezTo>
                  <a:pt x="1094509" y="137360"/>
                  <a:pt x="1080842" y="142585"/>
                  <a:pt x="1066800" y="146597"/>
                </a:cubicBezTo>
                <a:cubicBezTo>
                  <a:pt x="1048491" y="151828"/>
                  <a:pt x="1029619" y="154980"/>
                  <a:pt x="1011381" y="160451"/>
                </a:cubicBezTo>
                <a:cubicBezTo>
                  <a:pt x="983405" y="168844"/>
                  <a:pt x="928254" y="188160"/>
                  <a:pt x="928254" y="188160"/>
                </a:cubicBezTo>
                <a:cubicBezTo>
                  <a:pt x="914400" y="197396"/>
                  <a:pt x="899693" y="205467"/>
                  <a:pt x="886691" y="215869"/>
                </a:cubicBezTo>
                <a:cubicBezTo>
                  <a:pt x="876491" y="224029"/>
                  <a:pt x="870664" y="237736"/>
                  <a:pt x="858981" y="243578"/>
                </a:cubicBezTo>
                <a:cubicBezTo>
                  <a:pt x="832857" y="256640"/>
                  <a:pt x="775854" y="271287"/>
                  <a:pt x="775854" y="271287"/>
                </a:cubicBezTo>
                <a:cubicBezTo>
                  <a:pt x="762000" y="280524"/>
                  <a:pt x="744693" y="285995"/>
                  <a:pt x="734291" y="298997"/>
                </a:cubicBezTo>
                <a:cubicBezTo>
                  <a:pt x="725168" y="310401"/>
                  <a:pt x="726967" y="327498"/>
                  <a:pt x="720436" y="340560"/>
                </a:cubicBezTo>
                <a:cubicBezTo>
                  <a:pt x="712989" y="355453"/>
                  <a:pt x="700174" y="367231"/>
                  <a:pt x="692727" y="382124"/>
                </a:cubicBezTo>
                <a:cubicBezTo>
                  <a:pt x="686196" y="395186"/>
                  <a:pt x="689198" y="413361"/>
                  <a:pt x="678872" y="423687"/>
                </a:cubicBezTo>
                <a:cubicBezTo>
                  <a:pt x="668546" y="434013"/>
                  <a:pt x="651163" y="432924"/>
                  <a:pt x="637309" y="437542"/>
                </a:cubicBezTo>
                <a:cubicBezTo>
                  <a:pt x="628073" y="456015"/>
                  <a:pt x="624204" y="478356"/>
                  <a:pt x="609600" y="492960"/>
                </a:cubicBezTo>
                <a:cubicBezTo>
                  <a:pt x="599273" y="503287"/>
                  <a:pt x="581098" y="500284"/>
                  <a:pt x="568036" y="506815"/>
                </a:cubicBezTo>
                <a:cubicBezTo>
                  <a:pt x="553143" y="514262"/>
                  <a:pt x="540327" y="525288"/>
                  <a:pt x="526472" y="534524"/>
                </a:cubicBezTo>
                <a:cubicBezTo>
                  <a:pt x="427459" y="683042"/>
                  <a:pt x="581652" y="457642"/>
                  <a:pt x="457200" y="617651"/>
                </a:cubicBezTo>
                <a:cubicBezTo>
                  <a:pt x="436754" y="643938"/>
                  <a:pt x="420254" y="673069"/>
                  <a:pt x="401781" y="700778"/>
                </a:cubicBezTo>
                <a:cubicBezTo>
                  <a:pt x="392545" y="714633"/>
                  <a:pt x="387927" y="733106"/>
                  <a:pt x="374072" y="742342"/>
                </a:cubicBezTo>
                <a:lnTo>
                  <a:pt x="332509" y="770051"/>
                </a:lnTo>
                <a:cubicBezTo>
                  <a:pt x="323273" y="783906"/>
                  <a:pt x="316574" y="799841"/>
                  <a:pt x="304800" y="811615"/>
                </a:cubicBezTo>
                <a:cubicBezTo>
                  <a:pt x="293026" y="823389"/>
                  <a:pt x="273638" y="826322"/>
                  <a:pt x="263236" y="839324"/>
                </a:cubicBezTo>
                <a:cubicBezTo>
                  <a:pt x="254113" y="850728"/>
                  <a:pt x="259707" y="870561"/>
                  <a:pt x="249381" y="880887"/>
                </a:cubicBezTo>
                <a:cubicBezTo>
                  <a:pt x="225833" y="904435"/>
                  <a:pt x="166254" y="936306"/>
                  <a:pt x="166254" y="936306"/>
                </a:cubicBezTo>
                <a:cubicBezTo>
                  <a:pt x="157018" y="950160"/>
                  <a:pt x="145991" y="962976"/>
                  <a:pt x="138545" y="977869"/>
                </a:cubicBezTo>
                <a:cubicBezTo>
                  <a:pt x="132014" y="990931"/>
                  <a:pt x="132205" y="1006910"/>
                  <a:pt x="124691" y="1019433"/>
                </a:cubicBezTo>
                <a:cubicBezTo>
                  <a:pt x="111531" y="1041366"/>
                  <a:pt x="74293" y="1062267"/>
                  <a:pt x="55418" y="1074851"/>
                </a:cubicBezTo>
                <a:cubicBezTo>
                  <a:pt x="20591" y="1179331"/>
                  <a:pt x="67572" y="1050540"/>
                  <a:pt x="13854" y="1157978"/>
                </a:cubicBezTo>
                <a:cubicBezTo>
                  <a:pt x="7323" y="1171040"/>
                  <a:pt x="4618" y="1185687"/>
                  <a:pt x="0" y="1199542"/>
                </a:cubicBezTo>
                <a:cubicBezTo>
                  <a:pt x="4618" y="1231869"/>
                  <a:pt x="7450" y="1264503"/>
                  <a:pt x="13854" y="1296524"/>
                </a:cubicBezTo>
                <a:cubicBezTo>
                  <a:pt x="19798" y="1326243"/>
                  <a:pt x="28154" y="1349438"/>
                  <a:pt x="55418" y="1365797"/>
                </a:cubicBezTo>
                <a:cubicBezTo>
                  <a:pt x="67941" y="1373311"/>
                  <a:pt x="83127" y="1375033"/>
                  <a:pt x="96981" y="1379651"/>
                </a:cubicBezTo>
                <a:cubicBezTo>
                  <a:pt x="208832" y="1491502"/>
                  <a:pt x="133695" y="1451429"/>
                  <a:pt x="346363" y="1435069"/>
                </a:cubicBezTo>
                <a:cubicBezTo>
                  <a:pt x="369010" y="1427520"/>
                  <a:pt x="415355" y="1416123"/>
                  <a:pt x="429491" y="1393506"/>
                </a:cubicBezTo>
                <a:cubicBezTo>
                  <a:pt x="444971" y="1368738"/>
                  <a:pt x="440998" y="1334681"/>
                  <a:pt x="457200" y="1310378"/>
                </a:cubicBezTo>
                <a:lnTo>
                  <a:pt x="484909" y="1268815"/>
                </a:lnTo>
                <a:cubicBezTo>
                  <a:pt x="519728" y="1164353"/>
                  <a:pt x="472762" y="1293106"/>
                  <a:pt x="526472" y="1185687"/>
                </a:cubicBezTo>
                <a:cubicBezTo>
                  <a:pt x="533003" y="1172625"/>
                  <a:pt x="533235" y="1156890"/>
                  <a:pt x="540327" y="1144124"/>
                </a:cubicBezTo>
                <a:cubicBezTo>
                  <a:pt x="556500" y="1115013"/>
                  <a:pt x="577272" y="1088706"/>
                  <a:pt x="595745" y="1060997"/>
                </a:cubicBezTo>
                <a:lnTo>
                  <a:pt x="623454" y="1019433"/>
                </a:lnTo>
                <a:cubicBezTo>
                  <a:pt x="632690" y="1005578"/>
                  <a:pt x="645897" y="993666"/>
                  <a:pt x="651163" y="977869"/>
                </a:cubicBezTo>
                <a:cubicBezTo>
                  <a:pt x="670284" y="920509"/>
                  <a:pt x="656917" y="948457"/>
                  <a:pt x="692727" y="894742"/>
                </a:cubicBezTo>
                <a:cubicBezTo>
                  <a:pt x="727549" y="790270"/>
                  <a:pt x="680576" y="919045"/>
                  <a:pt x="734291" y="811615"/>
                </a:cubicBezTo>
                <a:cubicBezTo>
                  <a:pt x="765535" y="749128"/>
                  <a:pt x="726220" y="788047"/>
                  <a:pt x="775854" y="728487"/>
                </a:cubicBezTo>
                <a:cubicBezTo>
                  <a:pt x="788397" y="713435"/>
                  <a:pt x="805389" y="702390"/>
                  <a:pt x="817418" y="686924"/>
                </a:cubicBezTo>
                <a:cubicBezTo>
                  <a:pt x="904455" y="575020"/>
                  <a:pt x="833936" y="629731"/>
                  <a:pt x="914400" y="576087"/>
                </a:cubicBezTo>
                <a:cubicBezTo>
                  <a:pt x="993809" y="456974"/>
                  <a:pt x="898604" y="607680"/>
                  <a:pt x="955963" y="492960"/>
                </a:cubicBezTo>
                <a:cubicBezTo>
                  <a:pt x="963409" y="478067"/>
                  <a:pt x="976225" y="466290"/>
                  <a:pt x="983672" y="451397"/>
                </a:cubicBezTo>
                <a:cubicBezTo>
                  <a:pt x="1008937" y="400867"/>
                  <a:pt x="987421" y="370388"/>
                  <a:pt x="1052945" y="326706"/>
                </a:cubicBezTo>
                <a:cubicBezTo>
                  <a:pt x="1066800" y="317470"/>
                  <a:pt x="1081507" y="309399"/>
                  <a:pt x="1094509" y="298997"/>
                </a:cubicBezTo>
                <a:cubicBezTo>
                  <a:pt x="1148847" y="255526"/>
                  <a:pt x="1091600" y="281493"/>
                  <a:pt x="1163781" y="257433"/>
                </a:cubicBezTo>
                <a:cubicBezTo>
                  <a:pt x="1216316" y="204900"/>
                  <a:pt x="1167938" y="242539"/>
                  <a:pt x="1274618" y="215869"/>
                </a:cubicBezTo>
                <a:cubicBezTo>
                  <a:pt x="1494155" y="160984"/>
                  <a:pt x="1223370" y="210555"/>
                  <a:pt x="1440872" y="174306"/>
                </a:cubicBezTo>
                <a:cubicBezTo>
                  <a:pt x="1454727" y="165070"/>
                  <a:pt x="1470662" y="158371"/>
                  <a:pt x="1482436" y="146597"/>
                </a:cubicBezTo>
                <a:cubicBezTo>
                  <a:pt x="1509293" y="119740"/>
                  <a:pt x="1512732" y="97273"/>
                  <a:pt x="1524000" y="63469"/>
                </a:cubicBezTo>
                <a:cubicBezTo>
                  <a:pt x="1502843" y="0"/>
                  <a:pt x="1496291" y="14978"/>
                  <a:pt x="1482436" y="8051"/>
                </a:cubicBezTo>
                <a:close/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18225825">
            <a:off x="1841500" y="3565525"/>
            <a:ext cx="1727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Уральские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горы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500063" y="3929063"/>
            <a:ext cx="504825" cy="1093787"/>
          </a:xfrm>
          <a:custGeom>
            <a:avLst/>
            <a:gdLst>
              <a:gd name="connsiteX0" fmla="*/ 400955 w 434392"/>
              <a:gd name="connsiteY0" fmla="*/ 748146 h 1021831"/>
              <a:gd name="connsiteX1" fmla="*/ 428664 w 434392"/>
              <a:gd name="connsiteY1" fmla="*/ 665019 h 1021831"/>
              <a:gd name="connsiteX2" fmla="*/ 414809 w 434392"/>
              <a:gd name="connsiteY2" fmla="*/ 595746 h 1021831"/>
              <a:gd name="connsiteX3" fmla="*/ 400955 w 434392"/>
              <a:gd name="connsiteY3" fmla="*/ 554182 h 1021831"/>
              <a:gd name="connsiteX4" fmla="*/ 387100 w 434392"/>
              <a:gd name="connsiteY4" fmla="*/ 484909 h 1021831"/>
              <a:gd name="connsiteX5" fmla="*/ 359391 w 434392"/>
              <a:gd name="connsiteY5" fmla="*/ 401782 h 1021831"/>
              <a:gd name="connsiteX6" fmla="*/ 317827 w 434392"/>
              <a:gd name="connsiteY6" fmla="*/ 263237 h 1021831"/>
              <a:gd name="connsiteX7" fmla="*/ 276264 w 434392"/>
              <a:gd name="connsiteY7" fmla="*/ 138546 h 1021831"/>
              <a:gd name="connsiteX8" fmla="*/ 262409 w 434392"/>
              <a:gd name="connsiteY8" fmla="*/ 96982 h 1021831"/>
              <a:gd name="connsiteX9" fmla="*/ 234700 w 434392"/>
              <a:gd name="connsiteY9" fmla="*/ 55419 h 1021831"/>
              <a:gd name="connsiteX10" fmla="*/ 220846 w 434392"/>
              <a:gd name="connsiteY10" fmla="*/ 13855 h 1021831"/>
              <a:gd name="connsiteX11" fmla="*/ 179282 w 434392"/>
              <a:gd name="connsiteY11" fmla="*/ 0 h 1021831"/>
              <a:gd name="connsiteX12" fmla="*/ 54591 w 434392"/>
              <a:gd name="connsiteY12" fmla="*/ 27709 h 1021831"/>
              <a:gd name="connsiteX13" fmla="*/ 26882 w 434392"/>
              <a:gd name="connsiteY13" fmla="*/ 55419 h 1021831"/>
              <a:gd name="connsiteX14" fmla="*/ 26882 w 434392"/>
              <a:gd name="connsiteY14" fmla="*/ 193964 h 1021831"/>
              <a:gd name="connsiteX15" fmla="*/ 82300 w 434392"/>
              <a:gd name="connsiteY15" fmla="*/ 387928 h 1021831"/>
              <a:gd name="connsiteX16" fmla="*/ 96155 w 434392"/>
              <a:gd name="connsiteY16" fmla="*/ 429491 h 1021831"/>
              <a:gd name="connsiteX17" fmla="*/ 123864 w 434392"/>
              <a:gd name="connsiteY17" fmla="*/ 471055 h 1021831"/>
              <a:gd name="connsiteX18" fmla="*/ 137718 w 434392"/>
              <a:gd name="connsiteY18" fmla="*/ 526473 h 1021831"/>
              <a:gd name="connsiteX19" fmla="*/ 179282 w 434392"/>
              <a:gd name="connsiteY19" fmla="*/ 651164 h 1021831"/>
              <a:gd name="connsiteX20" fmla="*/ 206991 w 434392"/>
              <a:gd name="connsiteY20" fmla="*/ 734291 h 1021831"/>
              <a:gd name="connsiteX21" fmla="*/ 248555 w 434392"/>
              <a:gd name="connsiteY21" fmla="*/ 872837 h 1021831"/>
              <a:gd name="connsiteX22" fmla="*/ 276264 w 434392"/>
              <a:gd name="connsiteY22" fmla="*/ 914400 h 1021831"/>
              <a:gd name="connsiteX23" fmla="*/ 331682 w 434392"/>
              <a:gd name="connsiteY23" fmla="*/ 955964 h 1021831"/>
              <a:gd name="connsiteX24" fmla="*/ 345536 w 434392"/>
              <a:gd name="connsiteY24" fmla="*/ 914400 h 1021831"/>
              <a:gd name="connsiteX25" fmla="*/ 373246 w 434392"/>
              <a:gd name="connsiteY25" fmla="*/ 872837 h 1021831"/>
              <a:gd name="connsiteX26" fmla="*/ 387100 w 434392"/>
              <a:gd name="connsiteY26" fmla="*/ 817419 h 1021831"/>
              <a:gd name="connsiteX27" fmla="*/ 400955 w 434392"/>
              <a:gd name="connsiteY27" fmla="*/ 748146 h 10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4392" h="1021831">
                <a:moveTo>
                  <a:pt x="400955" y="748146"/>
                </a:moveTo>
                <a:cubicBezTo>
                  <a:pt x="407882" y="722746"/>
                  <a:pt x="434392" y="693660"/>
                  <a:pt x="428664" y="665019"/>
                </a:cubicBezTo>
                <a:cubicBezTo>
                  <a:pt x="424046" y="641928"/>
                  <a:pt x="420520" y="618591"/>
                  <a:pt x="414809" y="595746"/>
                </a:cubicBezTo>
                <a:cubicBezTo>
                  <a:pt x="411267" y="581578"/>
                  <a:pt x="404497" y="568350"/>
                  <a:pt x="400955" y="554182"/>
                </a:cubicBezTo>
                <a:cubicBezTo>
                  <a:pt x="395244" y="531337"/>
                  <a:pt x="393296" y="507628"/>
                  <a:pt x="387100" y="484909"/>
                </a:cubicBezTo>
                <a:cubicBezTo>
                  <a:pt x="379415" y="456730"/>
                  <a:pt x="366475" y="430118"/>
                  <a:pt x="359391" y="401782"/>
                </a:cubicBezTo>
                <a:cubicBezTo>
                  <a:pt x="338451" y="318024"/>
                  <a:pt x="351559" y="364435"/>
                  <a:pt x="317827" y="263237"/>
                </a:cubicBezTo>
                <a:lnTo>
                  <a:pt x="276264" y="138546"/>
                </a:lnTo>
                <a:cubicBezTo>
                  <a:pt x="271646" y="124691"/>
                  <a:pt x="270510" y="109133"/>
                  <a:pt x="262409" y="96982"/>
                </a:cubicBezTo>
                <a:lnTo>
                  <a:pt x="234700" y="55419"/>
                </a:lnTo>
                <a:cubicBezTo>
                  <a:pt x="230082" y="41564"/>
                  <a:pt x="231173" y="24182"/>
                  <a:pt x="220846" y="13855"/>
                </a:cubicBezTo>
                <a:cubicBezTo>
                  <a:pt x="210519" y="3528"/>
                  <a:pt x="193886" y="0"/>
                  <a:pt x="179282" y="0"/>
                </a:cubicBezTo>
                <a:cubicBezTo>
                  <a:pt x="130520" y="0"/>
                  <a:pt x="97450" y="13423"/>
                  <a:pt x="54591" y="27709"/>
                </a:cubicBezTo>
                <a:cubicBezTo>
                  <a:pt x="45355" y="36946"/>
                  <a:pt x="33603" y="44218"/>
                  <a:pt x="26882" y="55419"/>
                </a:cubicBezTo>
                <a:cubicBezTo>
                  <a:pt x="0" y="100223"/>
                  <a:pt x="17000" y="144552"/>
                  <a:pt x="26882" y="193964"/>
                </a:cubicBezTo>
                <a:cubicBezTo>
                  <a:pt x="44278" y="280941"/>
                  <a:pt x="55892" y="308704"/>
                  <a:pt x="82300" y="387928"/>
                </a:cubicBezTo>
                <a:cubicBezTo>
                  <a:pt x="86918" y="401782"/>
                  <a:pt x="88054" y="417340"/>
                  <a:pt x="96155" y="429491"/>
                </a:cubicBezTo>
                <a:lnTo>
                  <a:pt x="123864" y="471055"/>
                </a:lnTo>
                <a:cubicBezTo>
                  <a:pt x="128482" y="489528"/>
                  <a:pt x="132247" y="508235"/>
                  <a:pt x="137718" y="526473"/>
                </a:cubicBezTo>
                <a:cubicBezTo>
                  <a:pt x="137727" y="526503"/>
                  <a:pt x="172350" y="630368"/>
                  <a:pt x="179282" y="651164"/>
                </a:cubicBezTo>
                <a:cubicBezTo>
                  <a:pt x="188518" y="678873"/>
                  <a:pt x="199907" y="705955"/>
                  <a:pt x="206991" y="734291"/>
                </a:cubicBezTo>
                <a:cubicBezTo>
                  <a:pt x="214736" y="765268"/>
                  <a:pt x="235065" y="852602"/>
                  <a:pt x="248555" y="872837"/>
                </a:cubicBezTo>
                <a:lnTo>
                  <a:pt x="276264" y="914400"/>
                </a:lnTo>
                <a:cubicBezTo>
                  <a:pt x="309239" y="1013325"/>
                  <a:pt x="287771" y="1021831"/>
                  <a:pt x="331682" y="955964"/>
                </a:cubicBezTo>
                <a:cubicBezTo>
                  <a:pt x="336300" y="942109"/>
                  <a:pt x="339005" y="927462"/>
                  <a:pt x="345536" y="914400"/>
                </a:cubicBezTo>
                <a:cubicBezTo>
                  <a:pt x="352983" y="899507"/>
                  <a:pt x="366687" y="888142"/>
                  <a:pt x="373246" y="872837"/>
                </a:cubicBezTo>
                <a:cubicBezTo>
                  <a:pt x="380747" y="855335"/>
                  <a:pt x="381629" y="835657"/>
                  <a:pt x="387100" y="817419"/>
                </a:cubicBezTo>
                <a:cubicBezTo>
                  <a:pt x="417730" y="715318"/>
                  <a:pt x="394028" y="773546"/>
                  <a:pt x="400955" y="748146"/>
                </a:cubicBezTo>
                <a:close/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3395645">
            <a:off x="173038" y="4160838"/>
            <a:ext cx="1185862" cy="538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Кавказские горы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3765550" y="5245100"/>
            <a:ext cx="457200" cy="393700"/>
          </a:xfrm>
          <a:custGeom>
            <a:avLst/>
            <a:gdLst>
              <a:gd name="connsiteX0" fmla="*/ 457200 w 457200"/>
              <a:gd name="connsiteY0" fmla="*/ 268941 h 395071"/>
              <a:gd name="connsiteX1" fmla="*/ 416859 w 457200"/>
              <a:gd name="connsiteY1" fmla="*/ 255494 h 395071"/>
              <a:gd name="connsiteX2" fmla="*/ 349624 w 457200"/>
              <a:gd name="connsiteY2" fmla="*/ 174812 h 395071"/>
              <a:gd name="connsiteX3" fmla="*/ 336177 w 457200"/>
              <a:gd name="connsiteY3" fmla="*/ 107576 h 395071"/>
              <a:gd name="connsiteX4" fmla="*/ 309283 w 457200"/>
              <a:gd name="connsiteY4" fmla="*/ 67235 h 395071"/>
              <a:gd name="connsiteX5" fmla="*/ 228600 w 457200"/>
              <a:gd name="connsiteY5" fmla="*/ 0 h 395071"/>
              <a:gd name="connsiteX6" fmla="*/ 80683 w 457200"/>
              <a:gd name="connsiteY6" fmla="*/ 13447 h 395071"/>
              <a:gd name="connsiteX7" fmla="*/ 26895 w 457200"/>
              <a:gd name="connsiteY7" fmla="*/ 26894 h 395071"/>
              <a:gd name="connsiteX8" fmla="*/ 0 w 457200"/>
              <a:gd name="connsiteY8" fmla="*/ 53788 h 395071"/>
              <a:gd name="connsiteX9" fmla="*/ 40342 w 457200"/>
              <a:gd name="connsiteY9" fmla="*/ 147918 h 395071"/>
              <a:gd name="connsiteX10" fmla="*/ 80683 w 457200"/>
              <a:gd name="connsiteY10" fmla="*/ 161365 h 395071"/>
              <a:gd name="connsiteX11" fmla="*/ 94130 w 457200"/>
              <a:gd name="connsiteY11" fmla="*/ 201706 h 395071"/>
              <a:gd name="connsiteX12" fmla="*/ 107577 w 457200"/>
              <a:gd name="connsiteY12" fmla="*/ 268941 h 395071"/>
              <a:gd name="connsiteX13" fmla="*/ 188259 w 457200"/>
              <a:gd name="connsiteY13" fmla="*/ 322729 h 395071"/>
              <a:gd name="connsiteX14" fmla="*/ 215153 w 457200"/>
              <a:gd name="connsiteY14" fmla="*/ 363071 h 395071"/>
              <a:gd name="connsiteX15" fmla="*/ 389965 w 457200"/>
              <a:gd name="connsiteY15" fmla="*/ 363071 h 395071"/>
              <a:gd name="connsiteX16" fmla="*/ 416859 w 457200"/>
              <a:gd name="connsiteY16" fmla="*/ 336176 h 395071"/>
              <a:gd name="connsiteX17" fmla="*/ 457200 w 457200"/>
              <a:gd name="connsiteY17" fmla="*/ 268941 h 39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7200" h="395071">
                <a:moveTo>
                  <a:pt x="457200" y="268941"/>
                </a:moveTo>
                <a:cubicBezTo>
                  <a:pt x="457200" y="255494"/>
                  <a:pt x="428653" y="263357"/>
                  <a:pt x="416859" y="255494"/>
                </a:cubicBezTo>
                <a:cubicBezTo>
                  <a:pt x="385798" y="234786"/>
                  <a:pt x="369469" y="204579"/>
                  <a:pt x="349624" y="174812"/>
                </a:cubicBezTo>
                <a:cubicBezTo>
                  <a:pt x="345142" y="152400"/>
                  <a:pt x="344202" y="128977"/>
                  <a:pt x="336177" y="107576"/>
                </a:cubicBezTo>
                <a:cubicBezTo>
                  <a:pt x="330502" y="92444"/>
                  <a:pt x="319629" y="79650"/>
                  <a:pt x="309283" y="67235"/>
                </a:cubicBezTo>
                <a:cubicBezTo>
                  <a:pt x="276927" y="28408"/>
                  <a:pt x="268267" y="26444"/>
                  <a:pt x="228600" y="0"/>
                </a:cubicBezTo>
                <a:cubicBezTo>
                  <a:pt x="179294" y="4482"/>
                  <a:pt x="129758" y="6904"/>
                  <a:pt x="80683" y="13447"/>
                </a:cubicBezTo>
                <a:cubicBezTo>
                  <a:pt x="62364" y="15890"/>
                  <a:pt x="43425" y="18629"/>
                  <a:pt x="26895" y="26894"/>
                </a:cubicBezTo>
                <a:cubicBezTo>
                  <a:pt x="15555" y="32564"/>
                  <a:pt x="8965" y="44823"/>
                  <a:pt x="0" y="53788"/>
                </a:cubicBezTo>
                <a:cubicBezTo>
                  <a:pt x="8877" y="98172"/>
                  <a:pt x="1202" y="124433"/>
                  <a:pt x="40342" y="147918"/>
                </a:cubicBezTo>
                <a:cubicBezTo>
                  <a:pt x="52496" y="155211"/>
                  <a:pt x="67236" y="156883"/>
                  <a:pt x="80683" y="161365"/>
                </a:cubicBezTo>
                <a:cubicBezTo>
                  <a:pt x="85165" y="174812"/>
                  <a:pt x="90692" y="187955"/>
                  <a:pt x="94130" y="201706"/>
                </a:cubicBezTo>
                <a:cubicBezTo>
                  <a:pt x="99673" y="223879"/>
                  <a:pt x="93545" y="250900"/>
                  <a:pt x="107577" y="268941"/>
                </a:cubicBezTo>
                <a:cubicBezTo>
                  <a:pt x="127421" y="294455"/>
                  <a:pt x="188259" y="322729"/>
                  <a:pt x="188259" y="322729"/>
                </a:cubicBezTo>
                <a:cubicBezTo>
                  <a:pt x="197224" y="336176"/>
                  <a:pt x="202533" y="352975"/>
                  <a:pt x="215153" y="363071"/>
                </a:cubicBezTo>
                <a:cubicBezTo>
                  <a:pt x="255152" y="395071"/>
                  <a:pt x="378292" y="364238"/>
                  <a:pt x="389965" y="363071"/>
                </a:cubicBezTo>
                <a:cubicBezTo>
                  <a:pt x="398930" y="354106"/>
                  <a:pt x="412407" y="348047"/>
                  <a:pt x="416859" y="336176"/>
                </a:cubicBezTo>
                <a:cubicBezTo>
                  <a:pt x="426432" y="310647"/>
                  <a:pt x="457200" y="282388"/>
                  <a:pt x="457200" y="268941"/>
                </a:cubicBezTo>
                <a:close/>
              </a:path>
            </a:pathLst>
          </a:custGeom>
          <a:noFill/>
          <a:ln w="28575">
            <a:solidFill>
              <a:srgbClr val="5247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2600894">
            <a:off x="3406775" y="5299075"/>
            <a:ext cx="1154113" cy="188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Алтай 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4100513" y="5029200"/>
            <a:ext cx="1103312" cy="550863"/>
          </a:xfrm>
          <a:custGeom>
            <a:avLst/>
            <a:gdLst>
              <a:gd name="connsiteX0" fmla="*/ 13717 w 1102929"/>
              <a:gd name="connsiteY0" fmla="*/ 268941 h 551329"/>
              <a:gd name="connsiteX1" fmla="*/ 67505 w 1102929"/>
              <a:gd name="connsiteY1" fmla="*/ 255494 h 551329"/>
              <a:gd name="connsiteX2" fmla="*/ 134741 w 1102929"/>
              <a:gd name="connsiteY2" fmla="*/ 201706 h 551329"/>
              <a:gd name="connsiteX3" fmla="*/ 242317 w 1102929"/>
              <a:gd name="connsiteY3" fmla="*/ 174812 h 551329"/>
              <a:gd name="connsiteX4" fmla="*/ 322999 w 1102929"/>
              <a:gd name="connsiteY4" fmla="*/ 121024 h 551329"/>
              <a:gd name="connsiteX5" fmla="*/ 376788 w 1102929"/>
              <a:gd name="connsiteY5" fmla="*/ 67235 h 551329"/>
              <a:gd name="connsiteX6" fmla="*/ 417129 w 1102929"/>
              <a:gd name="connsiteY6" fmla="*/ 53788 h 551329"/>
              <a:gd name="connsiteX7" fmla="*/ 497811 w 1102929"/>
              <a:gd name="connsiteY7" fmla="*/ 0 h 551329"/>
              <a:gd name="connsiteX8" fmla="*/ 780199 w 1102929"/>
              <a:gd name="connsiteY8" fmla="*/ 13447 h 551329"/>
              <a:gd name="connsiteX9" fmla="*/ 820541 w 1102929"/>
              <a:gd name="connsiteY9" fmla="*/ 26894 h 551329"/>
              <a:gd name="connsiteX10" fmla="*/ 847435 w 1102929"/>
              <a:gd name="connsiteY10" fmla="*/ 67235 h 551329"/>
              <a:gd name="connsiteX11" fmla="*/ 887776 w 1102929"/>
              <a:gd name="connsiteY11" fmla="*/ 94129 h 551329"/>
              <a:gd name="connsiteX12" fmla="*/ 955011 w 1102929"/>
              <a:gd name="connsiteY12" fmla="*/ 161365 h 551329"/>
              <a:gd name="connsiteX13" fmla="*/ 981905 w 1102929"/>
              <a:gd name="connsiteY13" fmla="*/ 242047 h 551329"/>
              <a:gd name="connsiteX14" fmla="*/ 1035693 w 1102929"/>
              <a:gd name="connsiteY14" fmla="*/ 322729 h 551329"/>
              <a:gd name="connsiteX15" fmla="*/ 1089482 w 1102929"/>
              <a:gd name="connsiteY15" fmla="*/ 389965 h 551329"/>
              <a:gd name="connsiteX16" fmla="*/ 1102929 w 1102929"/>
              <a:gd name="connsiteY16" fmla="*/ 430306 h 551329"/>
              <a:gd name="connsiteX17" fmla="*/ 1062588 w 1102929"/>
              <a:gd name="connsiteY17" fmla="*/ 470647 h 551329"/>
              <a:gd name="connsiteX18" fmla="*/ 981905 w 1102929"/>
              <a:gd name="connsiteY18" fmla="*/ 416859 h 551329"/>
              <a:gd name="connsiteX19" fmla="*/ 901223 w 1102929"/>
              <a:gd name="connsiteY19" fmla="*/ 376518 h 551329"/>
              <a:gd name="connsiteX20" fmla="*/ 686070 w 1102929"/>
              <a:gd name="connsiteY20" fmla="*/ 510988 h 551329"/>
              <a:gd name="connsiteX21" fmla="*/ 659176 w 1102929"/>
              <a:gd name="connsiteY21" fmla="*/ 551329 h 551329"/>
              <a:gd name="connsiteX22" fmla="*/ 484364 w 1102929"/>
              <a:gd name="connsiteY22" fmla="*/ 524435 h 551329"/>
              <a:gd name="connsiteX23" fmla="*/ 403682 w 1102929"/>
              <a:gd name="connsiteY23" fmla="*/ 457200 h 551329"/>
              <a:gd name="connsiteX24" fmla="*/ 322999 w 1102929"/>
              <a:gd name="connsiteY24" fmla="*/ 416859 h 551329"/>
              <a:gd name="connsiteX25" fmla="*/ 67505 w 1102929"/>
              <a:gd name="connsiteY25" fmla="*/ 403412 h 551329"/>
              <a:gd name="connsiteX26" fmla="*/ 13717 w 1102929"/>
              <a:gd name="connsiteY26" fmla="*/ 282388 h 551329"/>
              <a:gd name="connsiteX27" fmla="*/ 13717 w 1102929"/>
              <a:gd name="connsiteY27" fmla="*/ 268941 h 55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02929" h="551329">
                <a:moveTo>
                  <a:pt x="13717" y="268941"/>
                </a:moveTo>
                <a:cubicBezTo>
                  <a:pt x="31646" y="264459"/>
                  <a:pt x="50518" y="262774"/>
                  <a:pt x="67505" y="255494"/>
                </a:cubicBezTo>
                <a:cubicBezTo>
                  <a:pt x="161695" y="215127"/>
                  <a:pt x="62450" y="245080"/>
                  <a:pt x="134741" y="201706"/>
                </a:cubicBezTo>
                <a:cubicBezTo>
                  <a:pt x="155416" y="189301"/>
                  <a:pt x="227856" y="177704"/>
                  <a:pt x="242317" y="174812"/>
                </a:cubicBezTo>
                <a:cubicBezTo>
                  <a:pt x="269211" y="156883"/>
                  <a:pt x="300143" y="143880"/>
                  <a:pt x="322999" y="121024"/>
                </a:cubicBezTo>
                <a:cubicBezTo>
                  <a:pt x="340929" y="103094"/>
                  <a:pt x="352733" y="75253"/>
                  <a:pt x="376788" y="67235"/>
                </a:cubicBezTo>
                <a:cubicBezTo>
                  <a:pt x="390235" y="62753"/>
                  <a:pt x="404738" y="60672"/>
                  <a:pt x="417129" y="53788"/>
                </a:cubicBezTo>
                <a:cubicBezTo>
                  <a:pt x="445384" y="38091"/>
                  <a:pt x="497811" y="0"/>
                  <a:pt x="497811" y="0"/>
                </a:cubicBezTo>
                <a:cubicBezTo>
                  <a:pt x="591940" y="4482"/>
                  <a:pt x="686289" y="5621"/>
                  <a:pt x="780199" y="13447"/>
                </a:cubicBezTo>
                <a:cubicBezTo>
                  <a:pt x="794325" y="14624"/>
                  <a:pt x="809472" y="18039"/>
                  <a:pt x="820541" y="26894"/>
                </a:cubicBezTo>
                <a:cubicBezTo>
                  <a:pt x="833161" y="36990"/>
                  <a:pt x="836007" y="55807"/>
                  <a:pt x="847435" y="67235"/>
                </a:cubicBezTo>
                <a:cubicBezTo>
                  <a:pt x="858863" y="78663"/>
                  <a:pt x="875613" y="83487"/>
                  <a:pt x="887776" y="94129"/>
                </a:cubicBezTo>
                <a:cubicBezTo>
                  <a:pt x="911629" y="115001"/>
                  <a:pt x="955011" y="161365"/>
                  <a:pt x="955011" y="161365"/>
                </a:cubicBezTo>
                <a:cubicBezTo>
                  <a:pt x="963976" y="188259"/>
                  <a:pt x="966180" y="218459"/>
                  <a:pt x="981905" y="242047"/>
                </a:cubicBezTo>
                <a:cubicBezTo>
                  <a:pt x="999834" y="268941"/>
                  <a:pt x="1012837" y="299873"/>
                  <a:pt x="1035693" y="322729"/>
                </a:cubicBezTo>
                <a:cubicBezTo>
                  <a:pt x="1060708" y="347744"/>
                  <a:pt x="1072519" y="356038"/>
                  <a:pt x="1089482" y="389965"/>
                </a:cubicBezTo>
                <a:cubicBezTo>
                  <a:pt x="1095821" y="402643"/>
                  <a:pt x="1098447" y="416859"/>
                  <a:pt x="1102929" y="430306"/>
                </a:cubicBezTo>
                <a:cubicBezTo>
                  <a:pt x="1089482" y="443753"/>
                  <a:pt x="1081489" y="472747"/>
                  <a:pt x="1062588" y="470647"/>
                </a:cubicBezTo>
                <a:cubicBezTo>
                  <a:pt x="1030463" y="467078"/>
                  <a:pt x="1008799" y="434788"/>
                  <a:pt x="981905" y="416859"/>
                </a:cubicBezTo>
                <a:cubicBezTo>
                  <a:pt x="929769" y="382102"/>
                  <a:pt x="956897" y="395076"/>
                  <a:pt x="901223" y="376518"/>
                </a:cubicBezTo>
                <a:cubicBezTo>
                  <a:pt x="614935" y="395604"/>
                  <a:pt x="733511" y="321222"/>
                  <a:pt x="686070" y="510988"/>
                </a:cubicBezTo>
                <a:cubicBezTo>
                  <a:pt x="682150" y="526667"/>
                  <a:pt x="668141" y="537882"/>
                  <a:pt x="659176" y="551329"/>
                </a:cubicBezTo>
                <a:cubicBezTo>
                  <a:pt x="634881" y="548630"/>
                  <a:pt x="525124" y="541904"/>
                  <a:pt x="484364" y="524435"/>
                </a:cubicBezTo>
                <a:cubicBezTo>
                  <a:pt x="443122" y="506760"/>
                  <a:pt x="437892" y="485708"/>
                  <a:pt x="403682" y="457200"/>
                </a:cubicBezTo>
                <a:cubicBezTo>
                  <a:pt x="383977" y="440779"/>
                  <a:pt x="350229" y="419334"/>
                  <a:pt x="322999" y="416859"/>
                </a:cubicBezTo>
                <a:cubicBezTo>
                  <a:pt x="238067" y="409138"/>
                  <a:pt x="152670" y="407894"/>
                  <a:pt x="67505" y="403412"/>
                </a:cubicBezTo>
                <a:cubicBezTo>
                  <a:pt x="50951" y="378580"/>
                  <a:pt x="0" y="309821"/>
                  <a:pt x="13717" y="282388"/>
                </a:cubicBezTo>
                <a:lnTo>
                  <a:pt x="13717" y="268941"/>
                </a:lnTo>
                <a:close/>
              </a:path>
            </a:pathLst>
          </a:custGeom>
          <a:noFill/>
          <a:ln w="28575">
            <a:solidFill>
              <a:srgbClr val="5247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71938" y="5143500"/>
            <a:ext cx="1154112" cy="187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Саяны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0" grpId="0" animBg="1"/>
      <p:bldP spid="11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3" descr="физическая карта росси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00125"/>
            <a:ext cx="8718550" cy="55229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1289050" y="4187825"/>
            <a:ext cx="6346825" cy="1725613"/>
          </a:xfrm>
          <a:custGeom>
            <a:avLst/>
            <a:gdLst>
              <a:gd name="connsiteX0" fmla="*/ 6306355 w 6346526"/>
              <a:gd name="connsiteY0" fmla="*/ 1725561 h 1725561"/>
              <a:gd name="connsiteX1" fmla="*/ 6276859 w 6346526"/>
              <a:gd name="connsiteY1" fmla="*/ 1681316 h 1725561"/>
              <a:gd name="connsiteX2" fmla="*/ 6247362 w 6346526"/>
              <a:gd name="connsiteY2" fmla="*/ 1460090 h 1725561"/>
              <a:gd name="connsiteX3" fmla="*/ 6262110 w 6346526"/>
              <a:gd name="connsiteY3" fmla="*/ 1342103 h 1725561"/>
              <a:gd name="connsiteX4" fmla="*/ 6335852 w 6346526"/>
              <a:gd name="connsiteY4" fmla="*/ 1327355 h 1725561"/>
              <a:gd name="connsiteX5" fmla="*/ 6291607 w 6346526"/>
              <a:gd name="connsiteY5" fmla="*/ 1047135 h 1725561"/>
              <a:gd name="connsiteX6" fmla="*/ 6247362 w 6346526"/>
              <a:gd name="connsiteY6" fmla="*/ 1017639 h 1725561"/>
              <a:gd name="connsiteX7" fmla="*/ 6158871 w 6346526"/>
              <a:gd name="connsiteY7" fmla="*/ 1061884 h 1725561"/>
              <a:gd name="connsiteX8" fmla="*/ 6040884 w 6346526"/>
              <a:gd name="connsiteY8" fmla="*/ 1091381 h 1725561"/>
              <a:gd name="connsiteX9" fmla="*/ 5996639 w 6346526"/>
              <a:gd name="connsiteY9" fmla="*/ 1120877 h 1725561"/>
              <a:gd name="connsiteX10" fmla="*/ 5967142 w 6346526"/>
              <a:gd name="connsiteY10" fmla="*/ 1076632 h 1725561"/>
              <a:gd name="connsiteX11" fmla="*/ 5804910 w 6346526"/>
              <a:gd name="connsiteY11" fmla="*/ 1032387 h 1725561"/>
              <a:gd name="connsiteX12" fmla="*/ 5760665 w 6346526"/>
              <a:gd name="connsiteY12" fmla="*/ 1002890 h 1725561"/>
              <a:gd name="connsiteX13" fmla="*/ 5672175 w 6346526"/>
              <a:gd name="connsiteY13" fmla="*/ 914400 h 1725561"/>
              <a:gd name="connsiteX14" fmla="*/ 5627930 w 6346526"/>
              <a:gd name="connsiteY14" fmla="*/ 899652 h 1725561"/>
              <a:gd name="connsiteX15" fmla="*/ 5495194 w 6346526"/>
              <a:gd name="connsiteY15" fmla="*/ 781664 h 1725561"/>
              <a:gd name="connsiteX16" fmla="*/ 5377207 w 6346526"/>
              <a:gd name="connsiteY16" fmla="*/ 766916 h 1725561"/>
              <a:gd name="connsiteX17" fmla="*/ 5200226 w 6346526"/>
              <a:gd name="connsiteY17" fmla="*/ 781664 h 1725561"/>
              <a:gd name="connsiteX18" fmla="*/ 5155981 w 6346526"/>
              <a:gd name="connsiteY18" fmla="*/ 825910 h 1725561"/>
              <a:gd name="connsiteX19" fmla="*/ 5141233 w 6346526"/>
              <a:gd name="connsiteY19" fmla="*/ 1253613 h 1725561"/>
              <a:gd name="connsiteX20" fmla="*/ 5023246 w 6346526"/>
              <a:gd name="connsiteY20" fmla="*/ 1297858 h 1725561"/>
              <a:gd name="connsiteX21" fmla="*/ 4979001 w 6346526"/>
              <a:gd name="connsiteY21" fmla="*/ 1312606 h 1725561"/>
              <a:gd name="connsiteX22" fmla="*/ 4713530 w 6346526"/>
              <a:gd name="connsiteY22" fmla="*/ 1327355 h 1725561"/>
              <a:gd name="connsiteX23" fmla="*/ 4625039 w 6346526"/>
              <a:gd name="connsiteY23" fmla="*/ 1386348 h 1725561"/>
              <a:gd name="connsiteX24" fmla="*/ 4551297 w 6346526"/>
              <a:gd name="connsiteY24" fmla="*/ 1460090 h 1725561"/>
              <a:gd name="connsiteX25" fmla="*/ 4271078 w 6346526"/>
              <a:gd name="connsiteY25" fmla="*/ 1430593 h 1725561"/>
              <a:gd name="connsiteX26" fmla="*/ 4226833 w 6346526"/>
              <a:gd name="connsiteY26" fmla="*/ 1401097 h 1725561"/>
              <a:gd name="connsiteX27" fmla="*/ 4138342 w 6346526"/>
              <a:gd name="connsiteY27" fmla="*/ 1371600 h 1725561"/>
              <a:gd name="connsiteX28" fmla="*/ 3946613 w 6346526"/>
              <a:gd name="connsiteY28" fmla="*/ 1371600 h 1725561"/>
              <a:gd name="connsiteX29" fmla="*/ 3887620 w 6346526"/>
              <a:gd name="connsiteY29" fmla="*/ 1283110 h 1725561"/>
              <a:gd name="connsiteX30" fmla="*/ 3799130 w 6346526"/>
              <a:gd name="connsiteY30" fmla="*/ 1253613 h 1725561"/>
              <a:gd name="connsiteX31" fmla="*/ 3710639 w 6346526"/>
              <a:gd name="connsiteY31" fmla="*/ 1209368 h 1725561"/>
              <a:gd name="connsiteX32" fmla="*/ 3651646 w 6346526"/>
              <a:gd name="connsiteY32" fmla="*/ 1224116 h 1725561"/>
              <a:gd name="connsiteX33" fmla="*/ 3607401 w 6346526"/>
              <a:gd name="connsiteY33" fmla="*/ 1401097 h 1725561"/>
              <a:gd name="connsiteX34" fmla="*/ 3563155 w 6346526"/>
              <a:gd name="connsiteY34" fmla="*/ 1430593 h 1725561"/>
              <a:gd name="connsiteX35" fmla="*/ 3533659 w 6346526"/>
              <a:gd name="connsiteY35" fmla="*/ 1474839 h 1725561"/>
              <a:gd name="connsiteX36" fmla="*/ 3415671 w 6346526"/>
              <a:gd name="connsiteY36" fmla="*/ 1474839 h 1725561"/>
              <a:gd name="connsiteX37" fmla="*/ 3371426 w 6346526"/>
              <a:gd name="connsiteY37" fmla="*/ 1445342 h 1725561"/>
              <a:gd name="connsiteX38" fmla="*/ 3356678 w 6346526"/>
              <a:gd name="connsiteY38" fmla="*/ 1401097 h 1725561"/>
              <a:gd name="connsiteX39" fmla="*/ 3312433 w 6346526"/>
              <a:gd name="connsiteY39" fmla="*/ 1386348 h 1725561"/>
              <a:gd name="connsiteX40" fmla="*/ 3268188 w 6346526"/>
              <a:gd name="connsiteY40" fmla="*/ 1356852 h 1725561"/>
              <a:gd name="connsiteX41" fmla="*/ 2987968 w 6346526"/>
              <a:gd name="connsiteY41" fmla="*/ 1371600 h 1725561"/>
              <a:gd name="connsiteX42" fmla="*/ 2943723 w 6346526"/>
              <a:gd name="connsiteY42" fmla="*/ 1401097 h 1725561"/>
              <a:gd name="connsiteX43" fmla="*/ 2855233 w 6346526"/>
              <a:gd name="connsiteY43" fmla="*/ 1430593 h 1725561"/>
              <a:gd name="connsiteX44" fmla="*/ 2707749 w 6346526"/>
              <a:gd name="connsiteY44" fmla="*/ 1386348 h 1725561"/>
              <a:gd name="connsiteX45" fmla="*/ 2663504 w 6346526"/>
              <a:gd name="connsiteY45" fmla="*/ 1371600 h 1725561"/>
              <a:gd name="connsiteX46" fmla="*/ 2648755 w 6346526"/>
              <a:gd name="connsiteY46" fmla="*/ 1327355 h 1725561"/>
              <a:gd name="connsiteX47" fmla="*/ 2634007 w 6346526"/>
              <a:gd name="connsiteY47" fmla="*/ 1238864 h 1725561"/>
              <a:gd name="connsiteX48" fmla="*/ 2486523 w 6346526"/>
              <a:gd name="connsiteY48" fmla="*/ 1194619 h 1725561"/>
              <a:gd name="connsiteX49" fmla="*/ 2442278 w 6346526"/>
              <a:gd name="connsiteY49" fmla="*/ 1179871 h 1725561"/>
              <a:gd name="connsiteX50" fmla="*/ 2398033 w 6346526"/>
              <a:gd name="connsiteY50" fmla="*/ 1150374 h 1725561"/>
              <a:gd name="connsiteX51" fmla="*/ 2309542 w 6346526"/>
              <a:gd name="connsiteY51" fmla="*/ 1120877 h 1725561"/>
              <a:gd name="connsiteX52" fmla="*/ 2294794 w 6346526"/>
              <a:gd name="connsiteY52" fmla="*/ 958645 h 1725561"/>
              <a:gd name="connsiteX53" fmla="*/ 2265297 w 6346526"/>
              <a:gd name="connsiteY53" fmla="*/ 870155 h 1725561"/>
              <a:gd name="connsiteX54" fmla="*/ 2250549 w 6346526"/>
              <a:gd name="connsiteY54" fmla="*/ 811161 h 1725561"/>
              <a:gd name="connsiteX55" fmla="*/ 2235801 w 6346526"/>
              <a:gd name="connsiteY55" fmla="*/ 722671 h 1725561"/>
              <a:gd name="connsiteX56" fmla="*/ 2088317 w 6346526"/>
              <a:gd name="connsiteY56" fmla="*/ 678426 h 1725561"/>
              <a:gd name="connsiteX57" fmla="*/ 1999826 w 6346526"/>
              <a:gd name="connsiteY57" fmla="*/ 648929 h 1725561"/>
              <a:gd name="connsiteX58" fmla="*/ 1896588 w 6346526"/>
              <a:gd name="connsiteY58" fmla="*/ 604684 h 1725561"/>
              <a:gd name="connsiteX59" fmla="*/ 1881839 w 6346526"/>
              <a:gd name="connsiteY59" fmla="*/ 516193 h 1725561"/>
              <a:gd name="connsiteX60" fmla="*/ 1822846 w 6346526"/>
              <a:gd name="connsiteY60" fmla="*/ 412955 h 1725561"/>
              <a:gd name="connsiteX61" fmla="*/ 1557375 w 6346526"/>
              <a:gd name="connsiteY61" fmla="*/ 368710 h 1725561"/>
              <a:gd name="connsiteX62" fmla="*/ 1513130 w 6346526"/>
              <a:gd name="connsiteY62" fmla="*/ 324464 h 1725561"/>
              <a:gd name="connsiteX63" fmla="*/ 1468884 w 6346526"/>
              <a:gd name="connsiteY63" fmla="*/ 309716 h 1725561"/>
              <a:gd name="connsiteX64" fmla="*/ 1439388 w 6346526"/>
              <a:gd name="connsiteY64" fmla="*/ 265471 h 1725561"/>
              <a:gd name="connsiteX65" fmla="*/ 1321401 w 6346526"/>
              <a:gd name="connsiteY65" fmla="*/ 280219 h 1725561"/>
              <a:gd name="connsiteX66" fmla="*/ 1218162 w 6346526"/>
              <a:gd name="connsiteY66" fmla="*/ 280219 h 1725561"/>
              <a:gd name="connsiteX67" fmla="*/ 1114923 w 6346526"/>
              <a:gd name="connsiteY67" fmla="*/ 383458 h 1725561"/>
              <a:gd name="connsiteX68" fmla="*/ 1129671 w 6346526"/>
              <a:gd name="connsiteY68" fmla="*/ 427703 h 1725561"/>
              <a:gd name="connsiteX69" fmla="*/ 1159168 w 6346526"/>
              <a:gd name="connsiteY69" fmla="*/ 471948 h 1725561"/>
              <a:gd name="connsiteX70" fmla="*/ 1114923 w 6346526"/>
              <a:gd name="connsiteY70" fmla="*/ 486697 h 1725561"/>
              <a:gd name="connsiteX71" fmla="*/ 1100175 w 6346526"/>
              <a:gd name="connsiteY71" fmla="*/ 530942 h 1725561"/>
              <a:gd name="connsiteX72" fmla="*/ 1011684 w 6346526"/>
              <a:gd name="connsiteY72" fmla="*/ 560439 h 1725561"/>
              <a:gd name="connsiteX73" fmla="*/ 923194 w 6346526"/>
              <a:gd name="connsiteY73" fmla="*/ 501445 h 1725561"/>
              <a:gd name="connsiteX74" fmla="*/ 805207 w 6346526"/>
              <a:gd name="connsiteY74" fmla="*/ 398206 h 1725561"/>
              <a:gd name="connsiteX75" fmla="*/ 760962 w 6346526"/>
              <a:gd name="connsiteY75" fmla="*/ 353961 h 1725561"/>
              <a:gd name="connsiteX76" fmla="*/ 701968 w 6346526"/>
              <a:gd name="connsiteY76" fmla="*/ 339213 h 1725561"/>
              <a:gd name="connsiteX77" fmla="*/ 628226 w 6346526"/>
              <a:gd name="connsiteY77" fmla="*/ 221226 h 1725561"/>
              <a:gd name="connsiteX78" fmla="*/ 583981 w 6346526"/>
              <a:gd name="connsiteY78" fmla="*/ 206477 h 1725561"/>
              <a:gd name="connsiteX79" fmla="*/ 569233 w 6346526"/>
              <a:gd name="connsiteY79" fmla="*/ 132735 h 1725561"/>
              <a:gd name="connsiteX80" fmla="*/ 495491 w 6346526"/>
              <a:gd name="connsiteY80" fmla="*/ 44245 h 1725561"/>
              <a:gd name="connsiteX81" fmla="*/ 451246 w 6346526"/>
              <a:gd name="connsiteY81" fmla="*/ 29497 h 1725561"/>
              <a:gd name="connsiteX82" fmla="*/ 244768 w 6346526"/>
              <a:gd name="connsiteY82" fmla="*/ 29497 h 1725561"/>
              <a:gd name="connsiteX83" fmla="*/ 200523 w 6346526"/>
              <a:gd name="connsiteY83" fmla="*/ 0 h 1725561"/>
              <a:gd name="connsiteX84" fmla="*/ 126781 w 6346526"/>
              <a:gd name="connsiteY84" fmla="*/ 14748 h 1725561"/>
              <a:gd name="connsiteX85" fmla="*/ 53039 w 6346526"/>
              <a:gd name="connsiteY85" fmla="*/ 103239 h 1725561"/>
              <a:gd name="connsiteX86" fmla="*/ 53039 w 6346526"/>
              <a:gd name="connsiteY86" fmla="*/ 324464 h 1725561"/>
              <a:gd name="connsiteX87" fmla="*/ 8794 w 6346526"/>
              <a:gd name="connsiteY87" fmla="*/ 353961 h 1725561"/>
              <a:gd name="connsiteX88" fmla="*/ 8794 w 6346526"/>
              <a:gd name="connsiteY88" fmla="*/ 412955 h 172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346526" h="1725561">
                <a:moveTo>
                  <a:pt x="6306355" y="1725561"/>
                </a:moveTo>
                <a:cubicBezTo>
                  <a:pt x="6296523" y="1710813"/>
                  <a:pt x="6282464" y="1698132"/>
                  <a:pt x="6276859" y="1681316"/>
                </a:cubicBezTo>
                <a:cubicBezTo>
                  <a:pt x="6265824" y="1648210"/>
                  <a:pt x="6248988" y="1474725"/>
                  <a:pt x="6247362" y="1460090"/>
                </a:cubicBezTo>
                <a:cubicBezTo>
                  <a:pt x="6252278" y="1420761"/>
                  <a:pt x="6240124" y="1375081"/>
                  <a:pt x="6262110" y="1342103"/>
                </a:cubicBezTo>
                <a:cubicBezTo>
                  <a:pt x="6276015" y="1321246"/>
                  <a:pt x="6329772" y="1351674"/>
                  <a:pt x="6335852" y="1327355"/>
                </a:cubicBezTo>
                <a:cubicBezTo>
                  <a:pt x="6346526" y="1284661"/>
                  <a:pt x="6346158" y="1112596"/>
                  <a:pt x="6291607" y="1047135"/>
                </a:cubicBezTo>
                <a:cubicBezTo>
                  <a:pt x="6280260" y="1033518"/>
                  <a:pt x="6262110" y="1027471"/>
                  <a:pt x="6247362" y="1017639"/>
                </a:cubicBezTo>
                <a:cubicBezTo>
                  <a:pt x="6136152" y="1054708"/>
                  <a:pt x="6273232" y="1004704"/>
                  <a:pt x="6158871" y="1061884"/>
                </a:cubicBezTo>
                <a:cubicBezTo>
                  <a:pt x="6128639" y="1077000"/>
                  <a:pt x="6068928" y="1085772"/>
                  <a:pt x="6040884" y="1091381"/>
                </a:cubicBezTo>
                <a:cubicBezTo>
                  <a:pt x="6026136" y="1101213"/>
                  <a:pt x="6014020" y="1124353"/>
                  <a:pt x="5996639" y="1120877"/>
                </a:cubicBezTo>
                <a:cubicBezTo>
                  <a:pt x="5979258" y="1117401"/>
                  <a:pt x="5982173" y="1086026"/>
                  <a:pt x="5967142" y="1076632"/>
                </a:cubicBezTo>
                <a:cubicBezTo>
                  <a:pt x="5931918" y="1054617"/>
                  <a:pt x="5847023" y="1040809"/>
                  <a:pt x="5804910" y="1032387"/>
                </a:cubicBezTo>
                <a:cubicBezTo>
                  <a:pt x="5790162" y="1022555"/>
                  <a:pt x="5773913" y="1014666"/>
                  <a:pt x="5760665" y="1002890"/>
                </a:cubicBezTo>
                <a:cubicBezTo>
                  <a:pt x="5729487" y="975176"/>
                  <a:pt x="5711749" y="927591"/>
                  <a:pt x="5672175" y="914400"/>
                </a:cubicBezTo>
                <a:lnTo>
                  <a:pt x="5627930" y="899652"/>
                </a:lnTo>
                <a:cubicBezTo>
                  <a:pt x="5627555" y="899277"/>
                  <a:pt x="5531380" y="791533"/>
                  <a:pt x="5495194" y="781664"/>
                </a:cubicBezTo>
                <a:cubicBezTo>
                  <a:pt x="5456956" y="771235"/>
                  <a:pt x="5416536" y="771832"/>
                  <a:pt x="5377207" y="766916"/>
                </a:cubicBezTo>
                <a:cubicBezTo>
                  <a:pt x="5318213" y="771832"/>
                  <a:pt x="5257425" y="766411"/>
                  <a:pt x="5200226" y="781664"/>
                </a:cubicBezTo>
                <a:cubicBezTo>
                  <a:pt x="5180073" y="787038"/>
                  <a:pt x="5158568" y="805214"/>
                  <a:pt x="5155981" y="825910"/>
                </a:cubicBezTo>
                <a:cubicBezTo>
                  <a:pt x="5138287" y="967461"/>
                  <a:pt x="5159488" y="1112133"/>
                  <a:pt x="5141233" y="1253613"/>
                </a:cubicBezTo>
                <a:cubicBezTo>
                  <a:pt x="5137187" y="1284973"/>
                  <a:pt x="5028023" y="1296664"/>
                  <a:pt x="5023246" y="1297858"/>
                </a:cubicBezTo>
                <a:cubicBezTo>
                  <a:pt x="5008164" y="1301628"/>
                  <a:pt x="4994477" y="1311132"/>
                  <a:pt x="4979001" y="1312606"/>
                </a:cubicBezTo>
                <a:cubicBezTo>
                  <a:pt x="4890773" y="1321009"/>
                  <a:pt x="4802020" y="1322439"/>
                  <a:pt x="4713530" y="1327355"/>
                </a:cubicBezTo>
                <a:cubicBezTo>
                  <a:pt x="4684033" y="1347019"/>
                  <a:pt x="4644704" y="1356851"/>
                  <a:pt x="4625039" y="1386348"/>
                </a:cubicBezTo>
                <a:cubicBezTo>
                  <a:pt x="4585710" y="1445341"/>
                  <a:pt x="4610290" y="1420761"/>
                  <a:pt x="4551297" y="1460090"/>
                </a:cubicBezTo>
                <a:cubicBezTo>
                  <a:pt x="4529626" y="1458736"/>
                  <a:pt x="4344756" y="1467432"/>
                  <a:pt x="4271078" y="1430593"/>
                </a:cubicBezTo>
                <a:cubicBezTo>
                  <a:pt x="4255224" y="1422666"/>
                  <a:pt x="4243030" y="1408296"/>
                  <a:pt x="4226833" y="1401097"/>
                </a:cubicBezTo>
                <a:cubicBezTo>
                  <a:pt x="4198420" y="1388469"/>
                  <a:pt x="4138342" y="1371600"/>
                  <a:pt x="4138342" y="1371600"/>
                </a:cubicBezTo>
                <a:cubicBezTo>
                  <a:pt x="4127698" y="1372783"/>
                  <a:pt x="3984031" y="1404341"/>
                  <a:pt x="3946613" y="1371600"/>
                </a:cubicBezTo>
                <a:cubicBezTo>
                  <a:pt x="3919934" y="1348256"/>
                  <a:pt x="3921251" y="1294321"/>
                  <a:pt x="3887620" y="1283110"/>
                </a:cubicBezTo>
                <a:lnTo>
                  <a:pt x="3799130" y="1253613"/>
                </a:lnTo>
                <a:cubicBezTo>
                  <a:pt x="3776759" y="1238699"/>
                  <a:pt x="3741170" y="1209368"/>
                  <a:pt x="3710639" y="1209368"/>
                </a:cubicBezTo>
                <a:cubicBezTo>
                  <a:pt x="3690369" y="1209368"/>
                  <a:pt x="3671310" y="1219200"/>
                  <a:pt x="3651646" y="1224116"/>
                </a:cubicBezTo>
                <a:cubicBezTo>
                  <a:pt x="3564196" y="1355290"/>
                  <a:pt x="3707638" y="1125448"/>
                  <a:pt x="3607401" y="1401097"/>
                </a:cubicBezTo>
                <a:cubicBezTo>
                  <a:pt x="3601343" y="1417755"/>
                  <a:pt x="3577904" y="1420761"/>
                  <a:pt x="3563155" y="1430593"/>
                </a:cubicBezTo>
                <a:cubicBezTo>
                  <a:pt x="3553323" y="1445342"/>
                  <a:pt x="3547500" y="1463766"/>
                  <a:pt x="3533659" y="1474839"/>
                </a:cubicBezTo>
                <a:cubicBezTo>
                  <a:pt x="3497379" y="1503863"/>
                  <a:pt x="3453467" y="1482398"/>
                  <a:pt x="3415671" y="1474839"/>
                </a:cubicBezTo>
                <a:cubicBezTo>
                  <a:pt x="3400923" y="1465007"/>
                  <a:pt x="3382499" y="1459183"/>
                  <a:pt x="3371426" y="1445342"/>
                </a:cubicBezTo>
                <a:cubicBezTo>
                  <a:pt x="3361715" y="1433203"/>
                  <a:pt x="3367671" y="1412090"/>
                  <a:pt x="3356678" y="1401097"/>
                </a:cubicBezTo>
                <a:cubicBezTo>
                  <a:pt x="3345685" y="1390104"/>
                  <a:pt x="3326338" y="1393300"/>
                  <a:pt x="3312433" y="1386348"/>
                </a:cubicBezTo>
                <a:cubicBezTo>
                  <a:pt x="3296579" y="1378421"/>
                  <a:pt x="3282936" y="1366684"/>
                  <a:pt x="3268188" y="1356852"/>
                </a:cubicBezTo>
                <a:cubicBezTo>
                  <a:pt x="3174781" y="1361768"/>
                  <a:pt x="3080646" y="1358962"/>
                  <a:pt x="2987968" y="1371600"/>
                </a:cubicBezTo>
                <a:cubicBezTo>
                  <a:pt x="2970405" y="1373995"/>
                  <a:pt x="2959921" y="1393898"/>
                  <a:pt x="2943723" y="1401097"/>
                </a:cubicBezTo>
                <a:cubicBezTo>
                  <a:pt x="2915311" y="1413725"/>
                  <a:pt x="2855233" y="1430593"/>
                  <a:pt x="2855233" y="1430593"/>
                </a:cubicBezTo>
                <a:cubicBezTo>
                  <a:pt x="2766072" y="1408303"/>
                  <a:pt x="2815473" y="1422256"/>
                  <a:pt x="2707749" y="1386348"/>
                </a:cubicBezTo>
                <a:lnTo>
                  <a:pt x="2663504" y="1371600"/>
                </a:lnTo>
                <a:cubicBezTo>
                  <a:pt x="2658588" y="1356852"/>
                  <a:pt x="2652127" y="1342531"/>
                  <a:pt x="2648755" y="1327355"/>
                </a:cubicBezTo>
                <a:cubicBezTo>
                  <a:pt x="2642268" y="1298163"/>
                  <a:pt x="2653699" y="1261369"/>
                  <a:pt x="2634007" y="1238864"/>
                </a:cubicBezTo>
                <a:cubicBezTo>
                  <a:pt x="2622327" y="1225515"/>
                  <a:pt x="2513070" y="1202204"/>
                  <a:pt x="2486523" y="1194619"/>
                </a:cubicBezTo>
                <a:cubicBezTo>
                  <a:pt x="2471575" y="1190348"/>
                  <a:pt x="2457026" y="1184787"/>
                  <a:pt x="2442278" y="1179871"/>
                </a:cubicBezTo>
                <a:cubicBezTo>
                  <a:pt x="2427530" y="1170039"/>
                  <a:pt x="2414231" y="1157573"/>
                  <a:pt x="2398033" y="1150374"/>
                </a:cubicBezTo>
                <a:cubicBezTo>
                  <a:pt x="2369620" y="1137746"/>
                  <a:pt x="2309542" y="1120877"/>
                  <a:pt x="2309542" y="1120877"/>
                </a:cubicBezTo>
                <a:cubicBezTo>
                  <a:pt x="2304626" y="1066800"/>
                  <a:pt x="2304231" y="1012119"/>
                  <a:pt x="2294794" y="958645"/>
                </a:cubicBezTo>
                <a:cubicBezTo>
                  <a:pt x="2289391" y="928026"/>
                  <a:pt x="2272838" y="900319"/>
                  <a:pt x="2265297" y="870155"/>
                </a:cubicBezTo>
                <a:cubicBezTo>
                  <a:pt x="2260381" y="850490"/>
                  <a:pt x="2254524" y="831037"/>
                  <a:pt x="2250549" y="811161"/>
                </a:cubicBezTo>
                <a:cubicBezTo>
                  <a:pt x="2244685" y="781838"/>
                  <a:pt x="2249174" y="749417"/>
                  <a:pt x="2235801" y="722671"/>
                </a:cubicBezTo>
                <a:cubicBezTo>
                  <a:pt x="2215163" y="681396"/>
                  <a:pt x="2106081" y="680964"/>
                  <a:pt x="2088317" y="678426"/>
                </a:cubicBezTo>
                <a:cubicBezTo>
                  <a:pt x="2058820" y="668594"/>
                  <a:pt x="2025696" y="666176"/>
                  <a:pt x="1999826" y="648929"/>
                </a:cubicBezTo>
                <a:cubicBezTo>
                  <a:pt x="1938716" y="608188"/>
                  <a:pt x="1972777" y="623731"/>
                  <a:pt x="1896588" y="604684"/>
                </a:cubicBezTo>
                <a:cubicBezTo>
                  <a:pt x="1920285" y="533593"/>
                  <a:pt x="1916147" y="584810"/>
                  <a:pt x="1881839" y="516193"/>
                </a:cubicBezTo>
                <a:cubicBezTo>
                  <a:pt x="1859368" y="471250"/>
                  <a:pt x="1876340" y="448617"/>
                  <a:pt x="1822846" y="412955"/>
                </a:cubicBezTo>
                <a:cubicBezTo>
                  <a:pt x="1760852" y="371626"/>
                  <a:pt x="1607968" y="372926"/>
                  <a:pt x="1557375" y="368710"/>
                </a:cubicBezTo>
                <a:cubicBezTo>
                  <a:pt x="1542627" y="353961"/>
                  <a:pt x="1530485" y="336034"/>
                  <a:pt x="1513130" y="324464"/>
                </a:cubicBezTo>
                <a:cubicBezTo>
                  <a:pt x="1500195" y="315840"/>
                  <a:pt x="1481024" y="319428"/>
                  <a:pt x="1468884" y="309716"/>
                </a:cubicBezTo>
                <a:cubicBezTo>
                  <a:pt x="1455043" y="298643"/>
                  <a:pt x="1449220" y="280219"/>
                  <a:pt x="1439388" y="265471"/>
                </a:cubicBezTo>
                <a:cubicBezTo>
                  <a:pt x="1400059" y="270387"/>
                  <a:pt x="1361036" y="280219"/>
                  <a:pt x="1321401" y="280219"/>
                </a:cubicBezTo>
                <a:cubicBezTo>
                  <a:pt x="1191769" y="280219"/>
                  <a:pt x="1324246" y="244858"/>
                  <a:pt x="1218162" y="280219"/>
                </a:cubicBezTo>
                <a:cubicBezTo>
                  <a:pt x="1150545" y="381645"/>
                  <a:pt x="1192800" y="357500"/>
                  <a:pt x="1114923" y="383458"/>
                </a:cubicBezTo>
                <a:cubicBezTo>
                  <a:pt x="1119839" y="398206"/>
                  <a:pt x="1122719" y="413798"/>
                  <a:pt x="1129671" y="427703"/>
                </a:cubicBezTo>
                <a:cubicBezTo>
                  <a:pt x="1137598" y="443557"/>
                  <a:pt x="1163467" y="454752"/>
                  <a:pt x="1159168" y="471948"/>
                </a:cubicBezTo>
                <a:cubicBezTo>
                  <a:pt x="1155398" y="487030"/>
                  <a:pt x="1129671" y="481781"/>
                  <a:pt x="1114923" y="486697"/>
                </a:cubicBezTo>
                <a:cubicBezTo>
                  <a:pt x="1110007" y="501445"/>
                  <a:pt x="1112825" y="521906"/>
                  <a:pt x="1100175" y="530942"/>
                </a:cubicBezTo>
                <a:cubicBezTo>
                  <a:pt x="1074874" y="549014"/>
                  <a:pt x="1011684" y="560439"/>
                  <a:pt x="1011684" y="560439"/>
                </a:cubicBezTo>
                <a:cubicBezTo>
                  <a:pt x="982187" y="540774"/>
                  <a:pt x="942859" y="530942"/>
                  <a:pt x="923194" y="501445"/>
                </a:cubicBezTo>
                <a:cubicBezTo>
                  <a:pt x="839619" y="376084"/>
                  <a:pt x="977272" y="570271"/>
                  <a:pt x="805207" y="398206"/>
                </a:cubicBezTo>
                <a:cubicBezTo>
                  <a:pt x="790459" y="383458"/>
                  <a:pt x="779071" y="364309"/>
                  <a:pt x="760962" y="353961"/>
                </a:cubicBezTo>
                <a:cubicBezTo>
                  <a:pt x="743363" y="343904"/>
                  <a:pt x="721633" y="344129"/>
                  <a:pt x="701968" y="339213"/>
                </a:cubicBezTo>
                <a:cubicBezTo>
                  <a:pt x="675065" y="258505"/>
                  <a:pt x="693667" y="253947"/>
                  <a:pt x="628226" y="221226"/>
                </a:cubicBezTo>
                <a:cubicBezTo>
                  <a:pt x="614321" y="214273"/>
                  <a:pt x="598729" y="211393"/>
                  <a:pt x="583981" y="206477"/>
                </a:cubicBezTo>
                <a:cubicBezTo>
                  <a:pt x="579065" y="181896"/>
                  <a:pt x="578035" y="156206"/>
                  <a:pt x="569233" y="132735"/>
                </a:cubicBezTo>
                <a:cubicBezTo>
                  <a:pt x="560164" y="108552"/>
                  <a:pt x="514618" y="56996"/>
                  <a:pt x="495491" y="44245"/>
                </a:cubicBezTo>
                <a:cubicBezTo>
                  <a:pt x="482556" y="35622"/>
                  <a:pt x="465994" y="34413"/>
                  <a:pt x="451246" y="29497"/>
                </a:cubicBezTo>
                <a:cubicBezTo>
                  <a:pt x="367875" y="37076"/>
                  <a:pt x="313517" y="63871"/>
                  <a:pt x="244768" y="29497"/>
                </a:cubicBezTo>
                <a:cubicBezTo>
                  <a:pt x="228914" y="21570"/>
                  <a:pt x="215271" y="9832"/>
                  <a:pt x="200523" y="0"/>
                </a:cubicBezTo>
                <a:cubicBezTo>
                  <a:pt x="175942" y="4916"/>
                  <a:pt x="149202" y="3538"/>
                  <a:pt x="126781" y="14748"/>
                </a:cubicBezTo>
                <a:cubicBezTo>
                  <a:pt x="98391" y="28943"/>
                  <a:pt x="69979" y="77829"/>
                  <a:pt x="53039" y="103239"/>
                </a:cubicBezTo>
                <a:cubicBezTo>
                  <a:pt x="81000" y="187120"/>
                  <a:pt x="90054" y="194913"/>
                  <a:pt x="53039" y="324464"/>
                </a:cubicBezTo>
                <a:cubicBezTo>
                  <a:pt x="48169" y="341507"/>
                  <a:pt x="16721" y="338107"/>
                  <a:pt x="8794" y="353961"/>
                </a:cubicBezTo>
                <a:cubicBezTo>
                  <a:pt x="0" y="371550"/>
                  <a:pt x="8794" y="393290"/>
                  <a:pt x="8794" y="41295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6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55563"/>
            <a:ext cx="82423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лилиния 6"/>
          <p:cNvSpPr/>
          <p:nvPr/>
        </p:nvSpPr>
        <p:spPr>
          <a:xfrm>
            <a:off x="1654175" y="1855788"/>
            <a:ext cx="987425" cy="541337"/>
          </a:xfrm>
          <a:custGeom>
            <a:avLst/>
            <a:gdLst>
              <a:gd name="connsiteX0" fmla="*/ 986971 w 986971"/>
              <a:gd name="connsiteY0" fmla="*/ 89456 h 540925"/>
              <a:gd name="connsiteX1" fmla="*/ 972457 w 986971"/>
              <a:gd name="connsiteY1" fmla="*/ 45913 h 540925"/>
              <a:gd name="connsiteX2" fmla="*/ 885371 w 986971"/>
              <a:gd name="connsiteY2" fmla="*/ 74942 h 540925"/>
              <a:gd name="connsiteX3" fmla="*/ 841828 w 986971"/>
              <a:gd name="connsiteY3" fmla="*/ 89456 h 540925"/>
              <a:gd name="connsiteX4" fmla="*/ 798285 w 986971"/>
              <a:gd name="connsiteY4" fmla="*/ 118485 h 540925"/>
              <a:gd name="connsiteX5" fmla="*/ 769257 w 986971"/>
              <a:gd name="connsiteY5" fmla="*/ 205571 h 540925"/>
              <a:gd name="connsiteX6" fmla="*/ 638628 w 986971"/>
              <a:gd name="connsiteY6" fmla="*/ 234599 h 540925"/>
              <a:gd name="connsiteX7" fmla="*/ 609600 w 986971"/>
              <a:gd name="connsiteY7" fmla="*/ 278142 h 540925"/>
              <a:gd name="connsiteX8" fmla="*/ 449942 w 986971"/>
              <a:gd name="connsiteY8" fmla="*/ 321685 h 540925"/>
              <a:gd name="connsiteX9" fmla="*/ 406400 w 986971"/>
              <a:gd name="connsiteY9" fmla="*/ 437799 h 540925"/>
              <a:gd name="connsiteX10" fmla="*/ 377371 w 986971"/>
              <a:gd name="connsiteY10" fmla="*/ 481342 h 540925"/>
              <a:gd name="connsiteX11" fmla="*/ 362857 w 986971"/>
              <a:gd name="connsiteY11" fmla="*/ 524885 h 540925"/>
              <a:gd name="connsiteX12" fmla="*/ 0 w 986971"/>
              <a:gd name="connsiteY12" fmla="*/ 539399 h 54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971" h="540925">
                <a:moveTo>
                  <a:pt x="986971" y="89456"/>
                </a:moveTo>
                <a:cubicBezTo>
                  <a:pt x="982133" y="74942"/>
                  <a:pt x="983275" y="56731"/>
                  <a:pt x="972457" y="45913"/>
                </a:cubicBezTo>
                <a:cubicBezTo>
                  <a:pt x="926544" y="0"/>
                  <a:pt x="916786" y="53999"/>
                  <a:pt x="885371" y="74942"/>
                </a:cubicBezTo>
                <a:cubicBezTo>
                  <a:pt x="872641" y="83429"/>
                  <a:pt x="856342" y="84618"/>
                  <a:pt x="841828" y="89456"/>
                </a:cubicBezTo>
                <a:cubicBezTo>
                  <a:pt x="827314" y="99132"/>
                  <a:pt x="807530" y="103692"/>
                  <a:pt x="798285" y="118485"/>
                </a:cubicBezTo>
                <a:cubicBezTo>
                  <a:pt x="782068" y="144433"/>
                  <a:pt x="799262" y="199570"/>
                  <a:pt x="769257" y="205571"/>
                </a:cubicBezTo>
                <a:cubicBezTo>
                  <a:pt x="677124" y="223997"/>
                  <a:pt x="720618" y="214102"/>
                  <a:pt x="638628" y="234599"/>
                </a:cubicBezTo>
                <a:cubicBezTo>
                  <a:pt x="628952" y="249113"/>
                  <a:pt x="624392" y="268897"/>
                  <a:pt x="609600" y="278142"/>
                </a:cubicBezTo>
                <a:cubicBezTo>
                  <a:pt x="574935" y="299808"/>
                  <a:pt x="491387" y="313396"/>
                  <a:pt x="449942" y="321685"/>
                </a:cubicBezTo>
                <a:cubicBezTo>
                  <a:pt x="381864" y="423804"/>
                  <a:pt x="460208" y="294312"/>
                  <a:pt x="406400" y="437799"/>
                </a:cubicBezTo>
                <a:cubicBezTo>
                  <a:pt x="400275" y="454132"/>
                  <a:pt x="387047" y="466828"/>
                  <a:pt x="377371" y="481342"/>
                </a:cubicBezTo>
                <a:cubicBezTo>
                  <a:pt x="372533" y="495856"/>
                  <a:pt x="377859" y="521885"/>
                  <a:pt x="362857" y="524885"/>
                </a:cubicBezTo>
                <a:cubicBezTo>
                  <a:pt x="282658" y="540925"/>
                  <a:pt x="108321" y="539399"/>
                  <a:pt x="0" y="539399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708025" y="2447925"/>
            <a:ext cx="825500" cy="1401763"/>
          </a:xfrm>
          <a:custGeom>
            <a:avLst/>
            <a:gdLst>
              <a:gd name="connsiteX0" fmla="*/ 825909 w 825909"/>
              <a:gd name="connsiteY0" fmla="*/ 0 h 1401097"/>
              <a:gd name="connsiteX1" fmla="*/ 737419 w 825909"/>
              <a:gd name="connsiteY1" fmla="*/ 88491 h 1401097"/>
              <a:gd name="connsiteX2" fmla="*/ 589935 w 825909"/>
              <a:gd name="connsiteY2" fmla="*/ 117987 h 1401097"/>
              <a:gd name="connsiteX3" fmla="*/ 530942 w 825909"/>
              <a:gd name="connsiteY3" fmla="*/ 206478 h 1401097"/>
              <a:gd name="connsiteX4" fmla="*/ 501445 w 825909"/>
              <a:gd name="connsiteY4" fmla="*/ 398207 h 1401097"/>
              <a:gd name="connsiteX5" fmla="*/ 427703 w 825909"/>
              <a:gd name="connsiteY5" fmla="*/ 486697 h 1401097"/>
              <a:gd name="connsiteX6" fmla="*/ 412954 w 825909"/>
              <a:gd name="connsiteY6" fmla="*/ 530942 h 1401097"/>
              <a:gd name="connsiteX7" fmla="*/ 398206 w 825909"/>
              <a:gd name="connsiteY7" fmla="*/ 634181 h 1401097"/>
              <a:gd name="connsiteX8" fmla="*/ 353961 w 825909"/>
              <a:gd name="connsiteY8" fmla="*/ 589936 h 1401097"/>
              <a:gd name="connsiteX9" fmla="*/ 309716 w 825909"/>
              <a:gd name="connsiteY9" fmla="*/ 575187 h 1401097"/>
              <a:gd name="connsiteX10" fmla="*/ 250722 w 825909"/>
              <a:gd name="connsiteY10" fmla="*/ 663678 h 1401097"/>
              <a:gd name="connsiteX11" fmla="*/ 280219 w 825909"/>
              <a:gd name="connsiteY11" fmla="*/ 707923 h 1401097"/>
              <a:gd name="connsiteX12" fmla="*/ 294967 w 825909"/>
              <a:gd name="connsiteY12" fmla="*/ 752168 h 1401097"/>
              <a:gd name="connsiteX13" fmla="*/ 250722 w 825909"/>
              <a:gd name="connsiteY13" fmla="*/ 884903 h 1401097"/>
              <a:gd name="connsiteX14" fmla="*/ 265471 w 825909"/>
              <a:gd name="connsiteY14" fmla="*/ 929149 h 1401097"/>
              <a:gd name="connsiteX15" fmla="*/ 235974 w 825909"/>
              <a:gd name="connsiteY15" fmla="*/ 973394 h 1401097"/>
              <a:gd name="connsiteX16" fmla="*/ 221225 w 825909"/>
              <a:gd name="connsiteY16" fmla="*/ 1017639 h 1401097"/>
              <a:gd name="connsiteX17" fmla="*/ 250722 w 825909"/>
              <a:gd name="connsiteY17" fmla="*/ 1061884 h 1401097"/>
              <a:gd name="connsiteX18" fmla="*/ 294967 w 825909"/>
              <a:gd name="connsiteY18" fmla="*/ 1091381 h 1401097"/>
              <a:gd name="connsiteX19" fmla="*/ 309716 w 825909"/>
              <a:gd name="connsiteY19" fmla="*/ 1135626 h 1401097"/>
              <a:gd name="connsiteX20" fmla="*/ 324464 w 825909"/>
              <a:gd name="connsiteY20" fmla="*/ 1342103 h 1401097"/>
              <a:gd name="connsiteX21" fmla="*/ 294967 w 825909"/>
              <a:gd name="connsiteY21" fmla="*/ 1386349 h 1401097"/>
              <a:gd name="connsiteX22" fmla="*/ 132735 w 825909"/>
              <a:gd name="connsiteY22" fmla="*/ 1371600 h 1401097"/>
              <a:gd name="connsiteX23" fmla="*/ 44245 w 825909"/>
              <a:gd name="connsiteY23" fmla="*/ 1371600 h 1401097"/>
              <a:gd name="connsiteX24" fmla="*/ 0 w 825909"/>
              <a:gd name="connsiteY24" fmla="*/ 1401097 h 140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25909" h="1401097">
                <a:moveTo>
                  <a:pt x="825909" y="0"/>
                </a:moveTo>
                <a:cubicBezTo>
                  <a:pt x="796412" y="29497"/>
                  <a:pt x="778324" y="80310"/>
                  <a:pt x="737419" y="88491"/>
                </a:cubicBezTo>
                <a:lnTo>
                  <a:pt x="589935" y="117987"/>
                </a:lnTo>
                <a:cubicBezTo>
                  <a:pt x="570271" y="147484"/>
                  <a:pt x="535956" y="171384"/>
                  <a:pt x="530942" y="206478"/>
                </a:cubicBezTo>
                <a:cubicBezTo>
                  <a:pt x="529807" y="214424"/>
                  <a:pt x="506558" y="382867"/>
                  <a:pt x="501445" y="398207"/>
                </a:cubicBezTo>
                <a:cubicBezTo>
                  <a:pt x="491179" y="429006"/>
                  <a:pt x="448239" y="466161"/>
                  <a:pt x="427703" y="486697"/>
                </a:cubicBezTo>
                <a:cubicBezTo>
                  <a:pt x="422787" y="501445"/>
                  <a:pt x="416003" y="515698"/>
                  <a:pt x="412954" y="530942"/>
                </a:cubicBezTo>
                <a:cubicBezTo>
                  <a:pt x="406136" y="565029"/>
                  <a:pt x="422786" y="609600"/>
                  <a:pt x="398206" y="634181"/>
                </a:cubicBezTo>
                <a:cubicBezTo>
                  <a:pt x="383458" y="648929"/>
                  <a:pt x="371315" y="601506"/>
                  <a:pt x="353961" y="589936"/>
                </a:cubicBezTo>
                <a:cubicBezTo>
                  <a:pt x="341026" y="581312"/>
                  <a:pt x="324464" y="580103"/>
                  <a:pt x="309716" y="575187"/>
                </a:cubicBezTo>
                <a:cubicBezTo>
                  <a:pt x="291297" y="593606"/>
                  <a:pt x="244624" y="627089"/>
                  <a:pt x="250722" y="663678"/>
                </a:cubicBezTo>
                <a:cubicBezTo>
                  <a:pt x="253636" y="681162"/>
                  <a:pt x="270387" y="693175"/>
                  <a:pt x="280219" y="707923"/>
                </a:cubicBezTo>
                <a:cubicBezTo>
                  <a:pt x="285135" y="722671"/>
                  <a:pt x="294967" y="736622"/>
                  <a:pt x="294967" y="752168"/>
                </a:cubicBezTo>
                <a:cubicBezTo>
                  <a:pt x="294967" y="831650"/>
                  <a:pt x="286337" y="831480"/>
                  <a:pt x="250722" y="884903"/>
                </a:cubicBezTo>
                <a:cubicBezTo>
                  <a:pt x="255638" y="899652"/>
                  <a:pt x="268027" y="913814"/>
                  <a:pt x="265471" y="929149"/>
                </a:cubicBezTo>
                <a:cubicBezTo>
                  <a:pt x="262557" y="946633"/>
                  <a:pt x="243901" y="957540"/>
                  <a:pt x="235974" y="973394"/>
                </a:cubicBezTo>
                <a:cubicBezTo>
                  <a:pt x="229021" y="987299"/>
                  <a:pt x="226141" y="1002891"/>
                  <a:pt x="221225" y="1017639"/>
                </a:cubicBezTo>
                <a:cubicBezTo>
                  <a:pt x="231057" y="1032387"/>
                  <a:pt x="238188" y="1049350"/>
                  <a:pt x="250722" y="1061884"/>
                </a:cubicBezTo>
                <a:cubicBezTo>
                  <a:pt x="263256" y="1074418"/>
                  <a:pt x="283894" y="1077540"/>
                  <a:pt x="294967" y="1091381"/>
                </a:cubicBezTo>
                <a:cubicBezTo>
                  <a:pt x="304679" y="1103520"/>
                  <a:pt x="304800" y="1120878"/>
                  <a:pt x="309716" y="1135626"/>
                </a:cubicBezTo>
                <a:cubicBezTo>
                  <a:pt x="314632" y="1204452"/>
                  <a:pt x="328516" y="1273221"/>
                  <a:pt x="324464" y="1342103"/>
                </a:cubicBezTo>
                <a:cubicBezTo>
                  <a:pt x="323423" y="1359798"/>
                  <a:pt x="312487" y="1383654"/>
                  <a:pt x="294967" y="1386349"/>
                </a:cubicBezTo>
                <a:cubicBezTo>
                  <a:pt x="241298" y="1394606"/>
                  <a:pt x="186812" y="1376516"/>
                  <a:pt x="132735" y="1371600"/>
                </a:cubicBezTo>
                <a:cubicBezTo>
                  <a:pt x="85541" y="1355869"/>
                  <a:pt x="91439" y="1348003"/>
                  <a:pt x="44245" y="1371600"/>
                </a:cubicBezTo>
                <a:cubicBezTo>
                  <a:pt x="28391" y="1379527"/>
                  <a:pt x="0" y="1401097"/>
                  <a:pt x="0" y="140109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501650" y="4276725"/>
            <a:ext cx="368300" cy="679450"/>
          </a:xfrm>
          <a:custGeom>
            <a:avLst/>
            <a:gdLst>
              <a:gd name="connsiteX0" fmla="*/ 368710 w 368710"/>
              <a:gd name="connsiteY0" fmla="*/ 678426 h 678426"/>
              <a:gd name="connsiteX1" fmla="*/ 265471 w 368710"/>
              <a:gd name="connsiteY1" fmla="*/ 648929 h 678426"/>
              <a:gd name="connsiteX2" fmla="*/ 250723 w 368710"/>
              <a:gd name="connsiteY2" fmla="*/ 604684 h 678426"/>
              <a:gd name="connsiteX3" fmla="*/ 235974 w 368710"/>
              <a:gd name="connsiteY3" fmla="*/ 501445 h 678426"/>
              <a:gd name="connsiteX4" fmla="*/ 221226 w 368710"/>
              <a:gd name="connsiteY4" fmla="*/ 412955 h 678426"/>
              <a:gd name="connsiteX5" fmla="*/ 162232 w 368710"/>
              <a:gd name="connsiteY5" fmla="*/ 324465 h 678426"/>
              <a:gd name="connsiteX6" fmla="*/ 103239 w 368710"/>
              <a:gd name="connsiteY6" fmla="*/ 235974 h 678426"/>
              <a:gd name="connsiteX7" fmla="*/ 103239 w 368710"/>
              <a:gd name="connsiteY7" fmla="*/ 132736 h 678426"/>
              <a:gd name="connsiteX8" fmla="*/ 88490 w 368710"/>
              <a:gd name="connsiteY8" fmla="*/ 88491 h 678426"/>
              <a:gd name="connsiteX9" fmla="*/ 44245 w 368710"/>
              <a:gd name="connsiteY9" fmla="*/ 58994 h 678426"/>
              <a:gd name="connsiteX10" fmla="*/ 0 w 368710"/>
              <a:gd name="connsiteY10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710" h="678426">
                <a:moveTo>
                  <a:pt x="368710" y="678426"/>
                </a:moveTo>
                <a:cubicBezTo>
                  <a:pt x="368197" y="678298"/>
                  <a:pt x="272525" y="655984"/>
                  <a:pt x="265471" y="648929"/>
                </a:cubicBezTo>
                <a:cubicBezTo>
                  <a:pt x="254478" y="637936"/>
                  <a:pt x="255639" y="619432"/>
                  <a:pt x="250723" y="604684"/>
                </a:cubicBezTo>
                <a:cubicBezTo>
                  <a:pt x="245807" y="570271"/>
                  <a:pt x="245963" y="534741"/>
                  <a:pt x="235974" y="501445"/>
                </a:cubicBezTo>
                <a:cubicBezTo>
                  <a:pt x="208889" y="411161"/>
                  <a:pt x="191195" y="503049"/>
                  <a:pt x="221226" y="412955"/>
                </a:cubicBezTo>
                <a:cubicBezTo>
                  <a:pt x="190532" y="290177"/>
                  <a:pt x="233529" y="405947"/>
                  <a:pt x="162232" y="324465"/>
                </a:cubicBezTo>
                <a:cubicBezTo>
                  <a:pt x="138888" y="297786"/>
                  <a:pt x="103239" y="235974"/>
                  <a:pt x="103239" y="235974"/>
                </a:cubicBezTo>
                <a:cubicBezTo>
                  <a:pt x="123304" y="175778"/>
                  <a:pt x="123182" y="202536"/>
                  <a:pt x="103239" y="132736"/>
                </a:cubicBezTo>
                <a:cubicBezTo>
                  <a:pt x="98968" y="117788"/>
                  <a:pt x="98202" y="100630"/>
                  <a:pt x="88490" y="88491"/>
                </a:cubicBezTo>
                <a:cubicBezTo>
                  <a:pt x="77417" y="74650"/>
                  <a:pt x="58993" y="68826"/>
                  <a:pt x="44245" y="58994"/>
                </a:cubicBezTo>
                <a:cubicBezTo>
                  <a:pt x="10892" y="8964"/>
                  <a:pt x="27283" y="27283"/>
                  <a:pt x="0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776288" y="2227263"/>
            <a:ext cx="211137" cy="287337"/>
          </a:xfrm>
          <a:custGeom>
            <a:avLst/>
            <a:gdLst>
              <a:gd name="connsiteX0" fmla="*/ 212251 w 212251"/>
              <a:gd name="connsiteY0" fmla="*/ 88491 h 287976"/>
              <a:gd name="connsiteX1" fmla="*/ 197503 w 212251"/>
              <a:gd name="connsiteY1" fmla="*/ 132736 h 287976"/>
              <a:gd name="connsiteX2" fmla="*/ 182754 w 212251"/>
              <a:gd name="connsiteY2" fmla="*/ 265471 h 287976"/>
              <a:gd name="connsiteX3" fmla="*/ 94264 w 212251"/>
              <a:gd name="connsiteY3" fmla="*/ 250723 h 287976"/>
              <a:gd name="connsiteX4" fmla="*/ 50019 w 212251"/>
              <a:gd name="connsiteY4" fmla="*/ 221226 h 287976"/>
              <a:gd name="connsiteX5" fmla="*/ 64767 w 212251"/>
              <a:gd name="connsiteY5" fmla="*/ 176981 h 287976"/>
              <a:gd name="connsiteX6" fmla="*/ 20522 w 212251"/>
              <a:gd name="connsiteY6" fmla="*/ 73742 h 287976"/>
              <a:gd name="connsiteX7" fmla="*/ 5774 w 212251"/>
              <a:gd name="connsiteY7" fmla="*/ 29497 h 287976"/>
              <a:gd name="connsiteX8" fmla="*/ 50019 w 212251"/>
              <a:gd name="connsiteY8" fmla="*/ 0 h 28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251" h="287976">
                <a:moveTo>
                  <a:pt x="212251" y="88491"/>
                </a:moveTo>
                <a:cubicBezTo>
                  <a:pt x="207335" y="103239"/>
                  <a:pt x="200059" y="117401"/>
                  <a:pt x="197503" y="132736"/>
                </a:cubicBezTo>
                <a:cubicBezTo>
                  <a:pt x="190184" y="176648"/>
                  <a:pt x="212069" y="231968"/>
                  <a:pt x="182754" y="265471"/>
                </a:cubicBezTo>
                <a:cubicBezTo>
                  <a:pt x="163062" y="287976"/>
                  <a:pt x="123761" y="255639"/>
                  <a:pt x="94264" y="250723"/>
                </a:cubicBezTo>
                <a:cubicBezTo>
                  <a:pt x="79516" y="240891"/>
                  <a:pt x="56602" y="237684"/>
                  <a:pt x="50019" y="221226"/>
                </a:cubicBezTo>
                <a:cubicBezTo>
                  <a:pt x="44245" y="206792"/>
                  <a:pt x="64767" y="192527"/>
                  <a:pt x="64767" y="176981"/>
                </a:cubicBezTo>
                <a:cubicBezTo>
                  <a:pt x="64767" y="129362"/>
                  <a:pt x="44606" y="109868"/>
                  <a:pt x="20522" y="73742"/>
                </a:cubicBezTo>
                <a:cubicBezTo>
                  <a:pt x="15606" y="58994"/>
                  <a:pt x="0" y="43931"/>
                  <a:pt x="5774" y="29497"/>
                </a:cubicBezTo>
                <a:cubicBezTo>
                  <a:pt x="12357" y="13039"/>
                  <a:pt x="50019" y="0"/>
                  <a:pt x="50019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8" y="1127125"/>
            <a:ext cx="8242300" cy="2322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5409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/>
              <a:t>Физическая карта Московского края</a:t>
            </a:r>
            <a:endParaRPr lang="ru-RU" sz="3600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000125"/>
            <a:ext cx="6827837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43063" y="1000125"/>
            <a:ext cx="642937" cy="142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85875" y="1000125"/>
            <a:ext cx="117475" cy="5072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57313" y="5929313"/>
            <a:ext cx="3000375" cy="214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14938" y="1000125"/>
            <a:ext cx="2714625" cy="142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0112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Самое высокое место в Москве.</a:t>
            </a:r>
            <a:endParaRPr lang="ru-RU" dirty="0"/>
          </a:p>
        </p:txBody>
      </p:sp>
      <p:pic>
        <p:nvPicPr>
          <p:cNvPr id="11267" name="Рисунок 2" descr="текст при наведе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85813"/>
            <a:ext cx="79946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1414</TotalTime>
  <Words>307</Words>
  <Application>Microsoft Office PowerPoint</Application>
  <PresentationFormat>Экран (4:3)</PresentationFormat>
  <Paragraphs>85</Paragraphs>
  <Slides>28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Times New Roman</vt:lpstr>
      <vt:lpstr>Wingdings 2</vt:lpstr>
      <vt:lpstr>Wingdings</vt:lpstr>
      <vt:lpstr>Wingdings 3</vt:lpstr>
      <vt:lpstr>Calibri</vt:lpstr>
      <vt:lpstr>Monotype Corsiva</vt:lpstr>
      <vt:lpstr>Апекс</vt:lpstr>
      <vt:lpstr>Окружающий мир.  4 класс. Поверхность нашего  края </vt:lpstr>
      <vt:lpstr>Административная карта России.</vt:lpstr>
      <vt:lpstr>Слайд 3</vt:lpstr>
      <vt:lpstr>Равнины и плоскогорье России</vt:lpstr>
      <vt:lpstr>Горы  России </vt:lpstr>
      <vt:lpstr>Слайд 6</vt:lpstr>
      <vt:lpstr>Слайд 7</vt:lpstr>
      <vt:lpstr>Физическая карта Московского края</vt:lpstr>
      <vt:lpstr>Самое высокое место в Москве.</vt:lpstr>
      <vt:lpstr>Слайд 10</vt:lpstr>
      <vt:lpstr>Самое низкое место в Москве.</vt:lpstr>
      <vt:lpstr>Слайд 12</vt:lpstr>
      <vt:lpstr>Слайд 13</vt:lpstr>
      <vt:lpstr>Ручей в Голосовом овраге</vt:lpstr>
      <vt:lpstr>Поработаем с учебником!</vt:lpstr>
      <vt:lpstr>Работа в парах</vt:lpstr>
      <vt:lpstr>Борьба с оврагами!</vt:lpstr>
      <vt:lpstr>Плетень из ивовых кольев</vt:lpstr>
      <vt:lpstr>Поработаем в тетрадях!</vt:lpstr>
      <vt:lpstr>Слайд 20</vt:lpstr>
      <vt:lpstr>Экологические проблемы и их решение</vt:lpstr>
      <vt:lpstr>Строительные свалки</vt:lpstr>
      <vt:lpstr>Решение проблемы</vt:lpstr>
      <vt:lpstr>Слайд 24</vt:lpstr>
      <vt:lpstr>терриконы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Поверхность нашего края</dc:title>
  <dc:creator>Косарева ИН</dc:creator>
  <cp:lastModifiedBy>None</cp:lastModifiedBy>
  <cp:revision>143</cp:revision>
  <dcterms:created xsi:type="dcterms:W3CDTF">2009-11-12T05:27:53Z</dcterms:created>
  <dcterms:modified xsi:type="dcterms:W3CDTF">2015-01-18T16:29:50Z</dcterms:modified>
</cp:coreProperties>
</file>