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98F12A-67E7-4537-8C95-FEA7809B9630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FE732E-34B2-43C8-8609-F129A358BBEB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B78076-E595-43C0-B44F-7137B6C73272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2818A9-A5D2-4569-BF0E-3BA9CF3F9305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1ABFEA-B697-4DEB-AC6A-1C93D5399E43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7044BE-A85C-4E54-87AC-243764649758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62038D-DA9E-4964-8C70-7D2BCC05CCB2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CFDE8D-4E97-48FE-A61F-52810E134795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0A9309-4373-4736-B60E-04D69C9C91D8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3611DD-A97D-4230-A709-DB60EAA67253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24CED8-19EF-4FE1-832D-1CC7A53C5D38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0634EF-B12A-43BD-907D-F08B3FAFD2C8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1E01D9-6C96-42D6-9B0E-59FF43FC0EE5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0C0E7B-E5E0-4098-8FF4-B00DF4C5FD39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6790D4-50A0-48AB-99E6-829B13F456EA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EF393F-39CC-4DC9-9E6B-B63558406DAC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863A6A-A9BE-4372-852B-C8AE5967021B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77BB6E-508F-4156-860E-5CCF33957247}" type="slidenum">
              <a:t>‹#›</a:t>
            </a:fld>
            <a:endParaRPr lang="ru-RU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4F0D23-987E-4629-AAE4-2F749BC49EAD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BDDB53-9D19-4714-A0E4-DA3882349289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2CF86-DE33-4034-80F1-00D1D25BFF3D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7A4B55-5574-4BC4-B6A1-FBA2EB9D3D12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F2910D1-F7D7-4DFD-B5BD-886FDEED719B}" type="datetime1">
              <a:rPr lang="ru-RU"/>
              <a:pPr lvl="0"/>
              <a:t>09.01.2015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D9EB9B8-35E4-422B-82E3-68137B95D755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ru-RU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ru-RU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-2196754" y="0"/>
            <a:ext cx="13011153" cy="731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UserXP</dc:creator>
  <cp:lastModifiedBy>UserXP</cp:lastModifiedBy>
  <cp:revision>1</cp:revision>
  <dcterms:created xsi:type="dcterms:W3CDTF">2014-11-18T08:45:13Z</dcterms:created>
  <dcterms:modified xsi:type="dcterms:W3CDTF">2015-01-09T11:01:14Z</dcterms:modified>
</cp:coreProperties>
</file>