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  <p:sldMasterId id="2147483710" r:id="rId2"/>
    <p:sldMasterId id="2147483714" r:id="rId3"/>
    <p:sldMasterId id="2147483718" r:id="rId4"/>
    <p:sldMasterId id="2147483722" r:id="rId5"/>
    <p:sldMasterId id="2147483726" r:id="rId6"/>
    <p:sldMasterId id="2147483748" r:id="rId7"/>
    <p:sldMasterId id="2147483752" r:id="rId8"/>
    <p:sldMasterId id="2147483756" r:id="rId9"/>
    <p:sldMasterId id="2147483760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83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7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96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6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3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2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0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9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17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8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46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0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21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9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4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1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7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8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5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7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7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5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32" r:id="rId4"/>
    <p:sldLayoutId id="2147483733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30" r:id="rId4"/>
    <p:sldLayoutId id="2147483731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4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4" r:id="rId4"/>
    <p:sldLayoutId id="2147483735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2F7F95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F7F95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2F7F95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2F7F95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572" y="409904"/>
            <a:ext cx="10363200" cy="329499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ЛИТЕРАТУРНОЕ ЧТЕНИЕ</a:t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2 КЛАСС «Б»</a:t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УМК «ШКОЛА РОССИИ»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700813"/>
            <a:ext cx="8534400" cy="108513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ГБОУ СОШ №664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КОНДРАШОВА ЕЛЕНА МИХАЙЛОВНА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60" y="2233612"/>
            <a:ext cx="23050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Мои документы\Мои рисунки\3684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90" y="285749"/>
            <a:ext cx="228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Admin\Мои документы\Мои рисунки\414047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70" y="1385887"/>
            <a:ext cx="2733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Мои документы\Мои рисунки\18535-268843-19-obl-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866708"/>
            <a:ext cx="27146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БОРИС СТЕПАНОВИЧ ЖИТКОВ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8540" r="2797"/>
          <a:stretch/>
        </p:blipFill>
        <p:spPr>
          <a:xfrm>
            <a:off x="5271075" y="1714315"/>
            <a:ext cx="4063908" cy="51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ПРОЧИТАЙТЕ СНАЧАЛА ПО СЛОГАМ, ЗАТЕМ ЦЕЛЫМИ СЛОВАМИ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5186" y="2136229"/>
            <a:ext cx="9716814" cy="45254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РУБ – ЛЕ – НЫХ – РУБЛЕНЫХ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СТРЕ – КО – ТА- ЛА – СТРЕКОТАЛА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 – СКА – ЗА – ЛИ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РАССКАЗАЛИ              ИС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ПУ – ГА – ЕШЬ – СЯ – ИСПУГАЕШЬСЯ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 – ЖУЖ – ЖА – ЛА – ЗАЖУЖЖАЛА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– ЛО -  МАН – НЫМ - ПОЛОМАННЫМ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9" y="457201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ЧИТАЙТЕ ЦЕЛЫМИ СЛОВАМИ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8" y="1994339"/>
            <a:ext cx="8558741" cy="4525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БЕГ – ПОДБЕГАЛИ, УБЕГАЛИ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РАССКАЗ – РАССКАЗАЛИ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ИСПУГ – ИСПУГАЛИСЬ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ЕДА – НАЕДАЛИСЬ</a:t>
            </a:r>
          </a:p>
          <a:p>
            <a:pPr marL="0" indent="0">
              <a:buNone/>
            </a:pP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74" y="1738584"/>
            <a:ext cx="4675709" cy="4628952"/>
          </a:xfrm>
        </p:spPr>
      </p:pic>
    </p:spTree>
    <p:extLst>
      <p:ext uri="{BB962C8B-B14F-4D97-AF65-F5344CB8AC3E}">
        <p14:creationId xmlns:p14="http://schemas.microsoft.com/office/powerpoint/2010/main" val="17365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ХОЗЯЙКА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женщина, ведущая домашнее хозяйство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РУБЛЕНЫЕ ЯЙЦА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мелко нарублены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ХРАБРЕЦ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смелый человек.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ХВАСТУН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то, кто хвастается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СТРЕКОТАЛА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резкие звуки, напоминающие треск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6058" y="2310817"/>
            <a:ext cx="8558741" cy="4525433"/>
          </a:xfrm>
        </p:spPr>
        <p:txBody>
          <a:bodyPr/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НАСИЛУ ВЫРВАЛАСЬ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с большим трудом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ПОЛОМАННЫМ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место повреждения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НАЕДАЛИСЬ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быть сытым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76059" y="427567"/>
            <a:ext cx="85587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rgbClr val="2F7F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9" y="457201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КАКИМ БЫЛ УТЕНОК АЛЕША?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9" y="2308920"/>
            <a:ext cx="8558741" cy="4525433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ХВАСТУН, ХРАБРЕЦ, УМНИЦА, СООБРАЗИТЕЛЬНЫМ, ГЛУПЫЙ,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ВЕРНЫЙ ДРУГ, ВЕСЁЛЫЙ, НЕСМЫШЛЁНЫШ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11" y="5172075"/>
            <a:ext cx="1525051" cy="14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671" y="228600"/>
            <a:ext cx="8558741" cy="1403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ЧАСТЬ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ХОЗЯЙКА КОРМИТ УТЯТ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\Мои документы\Мои рисунки\02lab6cug1268147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0894" y="1763812"/>
            <a:ext cx="7624294" cy="493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8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23671" y="228600"/>
            <a:ext cx="8558741" cy="140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rgbClr val="2F7F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 ЧАСТЬ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УТЯТА БОЯТСЯ СТРЕКОЗЫ</a:t>
            </a:r>
          </a:p>
        </p:txBody>
      </p:sp>
      <p:pic>
        <p:nvPicPr>
          <p:cNvPr id="6" name="Picture 2" descr="C:\Documents and Settings\Admin\Мои документы\Мои рисунки\scrn_big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1670" y="1632480"/>
            <a:ext cx="5062742" cy="499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0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ЦЕЛИ УРОКА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9" y="1789387"/>
            <a:ext cx="8870731" cy="4525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1.Познакомить с творчеством Б. Житкова;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2.Развивать навыки выразительного чтения;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3.Учить детей прогнозировать содержание текста по его заглавию, делить текст на смысловые части, составлять план пересказа;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4.Воспитывать любовь к природе, бережное отношение к животным.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62250" y="257176"/>
            <a:ext cx="942975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rgbClr val="2F7F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3 ЧАСТЬ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«ДОЛЖНО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БЫТЬ НАШИ УТЯТА ЗАБОЛЕЛИ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…»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Admin\Мои документы\Мои рисунки\Копия scrn_big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6892" y="1846726"/>
            <a:ext cx="3600466" cy="485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23671" y="228600"/>
            <a:ext cx="8558741" cy="140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rgbClr val="2F7F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 ЧАСТЬ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АЛЁША ОБЕЩАЕТ ПОМОЧЬ</a:t>
            </a:r>
          </a:p>
        </p:txBody>
      </p:sp>
      <p:pic>
        <p:nvPicPr>
          <p:cNvPr id="6" name="Picture 2" descr="C:\Documents and Settings\Admin\Мои документы\Мои рисунки\06labd9li126890301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1286" y="1899134"/>
            <a:ext cx="4286280" cy="479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Admin\Мои документы\Мои рисунки\Копия 06labd9li1268903019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54020" y="1762114"/>
            <a:ext cx="442839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4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37946" y="242889"/>
            <a:ext cx="8558741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rgbClr val="2F7F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5 ЧАСТЬ 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УТЁНОК СДЕРЖАЛ СЛОВО И ПРОГНАЛ СТРЕКОЗУ</a:t>
            </a:r>
          </a:p>
        </p:txBody>
      </p:sp>
      <p:pic>
        <p:nvPicPr>
          <p:cNvPr id="6" name="Picture 2" descr="C:\Documents and Settings\Admin\Мои документы\Мои рисунки\01labfgvt1262214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5130" y="1838355"/>
            <a:ext cx="4724372" cy="50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0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95072" y="128589"/>
            <a:ext cx="9111191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rgbClr val="2F7F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6 ЧАСТЬ 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СТРЕКОЗА БОЛЬШЕ НИКОГДА НЕ ПРИЛЕТАЛА</a:t>
            </a:r>
          </a:p>
        </p:txBody>
      </p:sp>
      <p:pic>
        <p:nvPicPr>
          <p:cNvPr id="6" name="Picture 2" descr="C:\Documents and Settings\Admin\Мои документы\Мои рисунки\09labd9li1268903019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7112" y="1785939"/>
            <a:ext cx="4747110" cy="507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8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ПЛАН ПЕРЕСКАЗА СКАЗКИ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9" y="2128839"/>
            <a:ext cx="8558741" cy="45254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1.ХОЗЯЙКА КОРМИТ УТЯТ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2.УТЯТА БОЯТСЯ СТРЕКОЗЫ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«ДОЛЖНО БЫТЬ, УТЯТА ЗАБОЛЕЛИ…»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4.АЛЁША ОБЕЩАЕТ ПОМОЧЬ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5.УТЁНОК СДЕРЖАЛ СВОЕ СЛОВО И ПРОГНАЛ СТРЕКОЗУ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 СТРЕКОЗА БОЛЬШЕ НИКОГДА НЕ ПРИЛЕТАЛА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384" y="428625"/>
            <a:ext cx="8558741" cy="24040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КАКУЮ ПОСЛОВИЦУ МОЖНО СООТНЕСТИ СО СКАЗКОЙ?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2259" y="2832630"/>
            <a:ext cx="8558741" cy="302524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1.У СТРАХА ГЛАЗА ВЕЛИКИ.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2.ДРУЗЬЯ ПОЗНАЮТСЯ В БЕДЕ.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3.КОНЧИЛ ДЕЛО – ГУЛЯЙ СМЕЛО.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9221" y="446617"/>
            <a:ext cx="8558741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09221" y="1828800"/>
            <a:ext cx="8558741" cy="3239559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ВЫРАЗИТЕЛЬНОЕ ЧТЕНИЕ СКАЗКИ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С. 139 – 141;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ПЕРЕСКАЗ СКАЗКИ ПО ПЛАНУ;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ЗАПОЛНИ КРОССВОРД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922" y="338229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ОРГАНИЗАЦИОННЫЙ МОМЕНТ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59" y="1982940"/>
            <a:ext cx="4760265" cy="45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РЕЧЕВАЯ РАЗМИНКА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9" y="1134022"/>
            <a:ext cx="8558741" cy="32949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УТКА – ВЕРТИХВОСТКА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НЫРЯЛА ДА ВЫНИРИВАЛА,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ВЫНИРИВАЛА ДА НЫРЯЛА.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b="27448"/>
          <a:stretch/>
        </p:blipFill>
        <p:spPr>
          <a:xfrm>
            <a:off x="8572500" y="4966137"/>
            <a:ext cx="3619500" cy="1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9" y="275166"/>
            <a:ext cx="8558741" cy="14748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 БРАТЬЯХ НАШИХ МЕНЬШИХ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658" y="2332567"/>
            <a:ext cx="8558741" cy="45254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«Природа испытывает тебя на миролюбие. Об этом перешёптываются цветы, перекликаются птицы. Зверьки нарочно попадаются тебе на глаза как ты себя поведёшь? Окликают птицы – как ты поступишь?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Остановишься, посмотришь, послушаешь – или схватишь палку или камень? И тогда они решат, как к тебе относиться. Как ты – так и к тебе!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Природу может спасти только наша любовь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!»</a:t>
            </a:r>
          </a:p>
          <a:p>
            <a:pPr marL="0" indent="0" algn="r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Н.Сладков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9" y="495885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ЗНАКОМСТВО С ГЕРОЯМИ СКАЗКИ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87" y="2217000"/>
            <a:ext cx="5722883" cy="44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3659" y="495885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ЗНАКОМСТВО С ГЕРОЯМИ СКАЗКИ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95" y="2382623"/>
            <a:ext cx="4195667" cy="39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ФИЗКУЛЬТМИНУТКА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8" y="2317037"/>
            <a:ext cx="6285002" cy="35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923" y="417057"/>
            <a:ext cx="8558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БОРИС СТЕПАНОВИЧ ЖИТКОВ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Чтение книги (Большая Советская Энциклопедия (ЖИ)). БСЭ БСЭ. Страница #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310" y="2137021"/>
            <a:ext cx="3279966" cy="43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6688306-EC87-4C26-8A86-2F1826CDECB6}" vid="{9AFE6078-877B-41B4-B2AF-8F34B6544386}"/>
    </a:ext>
  </a:extLst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6688306-EC87-4C26-8A86-2F1826CDECB6}" vid="{9AFE6078-877B-41B4-B2AF-8F34B6544386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6688306-EC87-4C26-8A86-2F1826CDECB6}" vid="{9AFE6078-877B-41B4-B2AF-8F34B6544386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6688306-EC87-4C26-8A86-2F1826CDECB6}" vid="{9AFE6078-877B-41B4-B2AF-8F34B6544386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6688306-EC87-4C26-8A86-2F1826CDECB6}" vid="{9AFE6078-877B-41B4-B2AF-8F34B65443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162</TotalTime>
  <Words>400</Words>
  <Application>Microsoft Office PowerPoint</Application>
  <PresentationFormat>Широкоэкранный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Calibri</vt:lpstr>
      <vt:lpstr>Тема1</vt:lpstr>
      <vt:lpstr>Custom Design</vt:lpstr>
      <vt:lpstr>1_Тема1</vt:lpstr>
      <vt:lpstr>1_Custom Design</vt:lpstr>
      <vt:lpstr>2_Тема1</vt:lpstr>
      <vt:lpstr>2_Custom Design</vt:lpstr>
      <vt:lpstr>3_Тема1</vt:lpstr>
      <vt:lpstr>3_Custom Design</vt:lpstr>
      <vt:lpstr>4_Тема1</vt:lpstr>
      <vt:lpstr>4_Custom Design</vt:lpstr>
      <vt:lpstr>ЛИТЕРАТУРНОЕ ЧТЕНИЕ 2 КЛАСС «Б» УМК «ШКОЛА РОССИИ»</vt:lpstr>
      <vt:lpstr>ЦЕЛИ УРОКА</vt:lpstr>
      <vt:lpstr>ОРГАНИЗАЦИОННЫЙ МОМЕНТ</vt:lpstr>
      <vt:lpstr>РЕЧЕВАЯ РАЗМИНКА</vt:lpstr>
      <vt:lpstr>О БРАТЬЯХ НАШИХ МЕНЬШИХ</vt:lpstr>
      <vt:lpstr>ЗНАКОМСТВО С ГЕРОЯМИ СКАЗКИ</vt:lpstr>
      <vt:lpstr>ЗНАКОМСТВО С ГЕРОЯМИ СКАЗКИ</vt:lpstr>
      <vt:lpstr>ФИЗКУЛЬТМИНУТКА</vt:lpstr>
      <vt:lpstr>БОРИС СТЕПАНОВИЧ ЖИТКОВ</vt:lpstr>
      <vt:lpstr>Презентация PowerPoint</vt:lpstr>
      <vt:lpstr>БОРИС СТЕПАНОВИЧ ЖИТКОВ</vt:lpstr>
      <vt:lpstr>ПРОЧИТАЙТЕ СНАЧАЛА ПО СЛОГАМ, ЗАТЕМ ЦЕЛЫМИ СЛОВАМИ</vt:lpstr>
      <vt:lpstr>ЧИТАЙТЕ ЦЕЛЫМИ СЛОВАМИ</vt:lpstr>
      <vt:lpstr>СЛОВАРНАЯ РАБОТА</vt:lpstr>
      <vt:lpstr>СЛОВАРНАЯ РАБОТА</vt:lpstr>
      <vt:lpstr>Презентация PowerPoint</vt:lpstr>
      <vt:lpstr>КАКИМ БЫЛ УТЕНОК АЛЕША?</vt:lpstr>
      <vt:lpstr>1 ЧАСТЬ  ХОЗЯЙКА КОРМИТ УТЯТ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ПЕРЕСКАЗА СКАЗКИ</vt:lpstr>
      <vt:lpstr>КАКУЮ ПОСЛОВИЦУ МОЖНО СООТНЕСТИ СО СКАЗКОЙ?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 2 КЛАСС «Б» УМК «ШКОЛА РОССИИ»</dc:title>
  <dc:creator>Лена</dc:creator>
  <cp:lastModifiedBy>Лена</cp:lastModifiedBy>
  <cp:revision>46</cp:revision>
  <dcterms:created xsi:type="dcterms:W3CDTF">2014-11-21T18:32:06Z</dcterms:created>
  <dcterms:modified xsi:type="dcterms:W3CDTF">2014-11-22T12:07:08Z</dcterms:modified>
</cp:coreProperties>
</file>