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79" r:id="rId14"/>
    <p:sldId id="269" r:id="rId15"/>
    <p:sldId id="270" r:id="rId16"/>
    <p:sldId id="271" r:id="rId17"/>
    <p:sldId id="282" r:id="rId18"/>
    <p:sldId id="283" r:id="rId19"/>
    <p:sldId id="280" r:id="rId20"/>
    <p:sldId id="272" r:id="rId21"/>
    <p:sldId id="268" r:id="rId22"/>
    <p:sldId id="281" r:id="rId23"/>
    <p:sldId id="284" r:id="rId24"/>
    <p:sldId id="275" r:id="rId25"/>
    <p:sldId id="276" r:id="rId26"/>
    <p:sldId id="277" r:id="rId27"/>
    <p:sldId id="286" r:id="rId28"/>
    <p:sldId id="285" r:id="rId29"/>
    <p:sldId id="27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4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2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18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8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3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1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88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5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0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8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3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3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6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53F711-94EB-4B93-A4FF-F9007413666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C7A8-F16F-4EA9-80E5-C9C8735E9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46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00" y="45040"/>
            <a:ext cx="11455400" cy="164630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Как кошка с собакой!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anastgal/pic/007td0t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46" y="1844208"/>
            <a:ext cx="71532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zhevsk.ru/forums/icons/forum_pictures/011263/11263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73062"/>
            <a:ext cx="4886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Kcy;&amp;ocy;&amp;shcy;&amp;iecy;&amp;chcy;&amp;kcy;&amp;acy; &amp;pcy;&amp;ocy;&amp;khcy;&amp;ocy;&amp;zhcy;&amp;acy;&amp;yacy; &amp;ncy;&amp;acy; &amp;Scy;&amp;icy;&amp;bcy;&amp;icy;&amp;rcy;&amp;scy;&amp;kcy;&amp;ucy;&amp;yucy; &amp;vcy; &amp;dcy;&amp;ocy;&amp;bcy;&amp;rcy;&amp;ycy;&amp;iecy; &amp;rcy;&amp;ucy;&amp;kcy;&amp;icy;. - &amp;Fcy;&amp;ocy;&amp;rcy;&amp;ucy;&amp;mcy; &amp;Acy;&amp;kcy;&amp;acy;&amp;dcy;&amp;iecy;&amp;mcy;&amp;gcy;&amp;ocy;&amp;rcy;&amp;ocy;&amp;dcy;&amp;kcy;&amp;acy;, &amp;Ncy;&amp;ocy;&amp;vcy;&amp;ocy;&amp;scy;&amp;icy;&amp;bcy;&amp;icy;&amp;rcy;&amp;s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20762"/>
            <a:ext cx="6558453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&amp;Ocy;&amp;bcy;&amp;ocy;&amp;icy; &amp;ncy;&amp;acy; &amp;rcy;&amp;acy;&amp;bcy;&amp;ocy;&amp;chcy;&amp;icy;&amp;jcy; &amp;scy;&amp;tcy;&amp;ocy;&amp;lcy; cats 6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209799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tat21.privet.ru/lr/0c1b540f90ac0394f19a61dc795582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20978" cy="39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&amp;Kcy;&amp;ocy;&amp;shcy;&amp;kcy;&amp;icy; &amp;ocy;&amp;zcy;&amp;vcy;&amp;iecy;&amp;rcy;&amp;iecy;&amp;lcy;&amp;icy;. &amp;Vcy;&amp;ocy; &amp;Fcy;&amp;rcy;&amp;acy;&amp;ncy;&amp;tscy;&amp;icy;&amp;icy;. - &amp;Acy;&amp;lcy;&amp;iecy;&amp;kcy;&amp;scy;&amp;acy;&amp;ncy;&amp;dcy;&amp;rcy; &amp;Vcy;&amp;lcy;&amp;acy;&amp;dcy;&amp;icy;&amp;mcy;&amp;icy;&amp;rcy;&amp;ocy;&amp;vcy;&amp;icy;&amp;chcy; &amp;Scy;&amp;iecy;&amp;rcy;&amp;ocy;&amp;lcy;&amp;acy;&amp;p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76" y="1109662"/>
            <a:ext cx="5748336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&amp;Zcy;&amp;acy;&amp;shchcy;&amp;icy;&amp;tcy;&amp;acy; &amp;ocy;&amp;tcy; &amp;scy;&amp;ocy;&amp;bcy;&amp;acy;&amp;kcy; &amp;Bcy;&amp;iecy;&amp;zcy;&amp;ocy;&amp;pcy;&amp;acy;&amp;scy;&amp;ncy;&amp;ocy;&amp;scy;&amp;tcy;&amp;softcy; &amp;icy; &amp;zcy;&amp;acy;&amp;shchcy;&amp;icy;&amp;t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775"/>
            <a:ext cx="5912576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doctorvic.by/sites/default/files/sites/default/files/imce/kotnaderevce4485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-5023"/>
            <a:ext cx="5524500" cy="47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zastavki.com/pictures/originals/2013/Animals___Dogs_Greater_Swiss_Mountain_Dog_looking_up_050959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5626"/>
            <a:ext cx="6578600" cy="43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&amp;Lcy;&amp;iecy;&amp;ncy;&amp;tcy;&amp;acy; &amp;bcy;&amp;lcy;&amp;ocy;&amp;gcy;&amp;ocy;&amp;vcy; - &amp;Pcy;&amp;ocy;&amp;rcy;&amp;tcy;&amp;acy;&amp;lcy; &amp;pcy;&amp;rcy;&amp;ocy;&amp;fcy;&amp;iecy;&amp;scy;&amp;scy;&amp;icy;&amp;ocy;&amp;ncy;&amp;acy;&amp;lcy;&amp;softcy;&amp;ncy;&amp;ocy;&amp;gcy;&amp;ocy; &amp;ocy;&amp;bcy;&amp;rcy;&amp;acy;&amp;zcy;&amp;ocy;&amp;vcy;&amp;acy;&amp;ncy;&amp;icy;&amp;yacy; &amp;CHcy;&amp;iecy;&amp;chcy;&amp;iecy;&amp;ncy;&amp;scy;&amp;kcy;&amp;ocy;&amp;jcy; &amp;rcy;&amp;iecy;&amp;scy;&amp;pcy;&amp;ucy;&amp;bcy;&amp;lcy;&amp;icy;&amp;kcy;&amp;i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36" y="39424"/>
            <a:ext cx="7513889" cy="681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DOSKA.by: &amp;SHCHcy;&amp;iecy;&amp;ncy;&amp;kcy;&amp;icy; &amp;bcy;&amp;iecy;&amp;lcy;&amp;ocy;&amp;gcy;&amp;ocy; &amp;pcy;&amp;ucy;&amp;dcy;&amp;iecy;&amp;lcy;&amp;yacy;. &amp;Scy;&amp;ucy;&amp;kcy;&amp;acy; &amp;icy; &amp;kcy;&amp;ocy;&amp;bcy;&amp;iecy;&amp;lcy;&amp;softcy;. &amp;TScy;&amp;iecy;&amp;ncy;&amp;acy; &amp;dcy;&amp;ocy;&amp;gcy;&amp;ocy;&amp;vcy;&amp;ocy;&amp;rcy;&amp;ncy;&amp;acy;&amp;yacy;., &amp;TScy;&amp;iecy;&amp;ncy;&amp;acy; 100 &amp;rcy;&amp;ucy;&amp;bcy;&amp;lcy;&amp;iecy;&amp;jcy;. &amp;Acy;&amp;rcy;&amp;khcy;&amp;icy;&amp;vcy; &amp;ocy;&amp;bcy;&amp;hardcy;&amp;yacy;&amp;vcy;&amp;lcy;&amp;iecy;&amp;ncy;&amp;icy;&amp;jcy; - &amp;Ocy;&amp;bcy;&amp;hardcy;&amp;yacy;&amp;vcy;&amp;lcy;&amp;iecy;&amp;ncy;&amp;icy;&amp;yacy;. 23.07.2012 22: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&amp;pcy;&amp;rcy;&amp;ocy;&amp;dcy;&amp;acy;&amp;mcy; &amp;shchcy;&amp;iecy;&amp;ncy;&amp;kcy;&amp;ocy;&amp;vcy; &amp;chcy;&amp;iecy;&amp;rcy;&amp;ncy;&amp;ocy;&amp;gcy;&amp;ocy; &amp;tcy;&amp;iecy;&amp;rcy;&amp;softcy;&amp;iecy;&amp;rcy;&amp;acy;: 2000 &amp;Gcy;&amp;Rcy;&amp;Ncy;. - &amp;Dcy;&amp;ncy;&amp;iecy;&amp;pcy;&amp;rcy;&amp;ocy;&amp;pcy;&amp;iecy;&amp;tcy;&amp;rcy;&amp;ocy;&amp;vcy;&amp;s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02" y="2105024"/>
            <a:ext cx="60960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vashipitomcy.ru/_pu/1/90661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6048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truffaut.com/forum/img/posts/topic782/1494_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48" y="3124547"/>
            <a:ext cx="5765952" cy="37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.bibo.kz/6136/6136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Bcy;&amp;lcy;&amp;ocy;&amp;gcy;&amp;icy; - &amp;Pcy;&amp;rcy;&amp;icy;&amp;vcy;&amp;iecy;&amp;tcy;.&amp;rcy;&amp;ucy; - &amp;Icy;&amp;ncy;&amp;tcy;&amp;iecy;&amp;rcy;&amp;iecy;&amp;scy;&amp;ycy; &amp;icy; &amp;ocy;&amp;bcy;&amp;scy;&amp;ucy;&amp;zhcy;&amp;dcy;&amp;iecy;&amp;ncy;&amp;icy;&amp;yacy; &amp;pcy;&amp;ocy;&amp;lcy;&amp;softcy;&amp;zcy;&amp;ocy;&amp;vcy;&amp;acy;&amp;tcy;&amp;iecy;&amp;lcy;&amp;iecy;&amp;jcy; &amp;icy;&amp;ncy;&amp;tcy;&amp;iecy;&amp;rcy;&amp;ncy;&amp;iecy;&amp;tcy; &amp;dcy;&amp;ncy;&amp;iecy;&amp;vcy;&amp;ncy;&amp;icy;&amp;kcy;&amp;ocy;&amp;vcy; &amp;ncy;&amp;acy;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65" y="10477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indware.ru/blog/wp-content/uploads/2011/11/cat-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683352"/>
            <a:ext cx="3810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vashipitomcy.ru/_pu/1/55362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775510"/>
            <a:ext cx="8242300" cy="54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DSCN76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18" y="0"/>
            <a:ext cx="6800663" cy="510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N56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28" y="2540000"/>
            <a:ext cx="5575793" cy="41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rirl.ru/images/10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62874"/>
            <a:ext cx="33337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imnir74: &amp;Icy;&amp;zcy;&amp;rcy;&amp;acy;&amp;icy;&amp;lcy;&amp;softcy;&amp;tcy;&amp;yacy;&amp;ncy;&amp;icy;&amp;ncy; &amp;acy;&amp;rcy;&amp;iecy;&amp;scy;&amp;tcy;&amp;ocy;&amp;vcy;&amp;acy;&amp;ncy; &amp;zcy;&amp;acy; &amp;vcy;&amp;ycy;&amp;lcy;&amp;ocy;&amp;zhcy;&amp;iecy;&amp;ncy;&amp;ncy;&amp;ocy;&amp;iecy; &amp;vcy; &amp;icy;&amp;ncy;&amp;tcy;&amp;iecy;&amp;rcy;&amp;ncy;&amp;iecy;&amp;tcy; &amp;vcy;&amp;icy;&amp;dcy;&amp;iecy;&amp;ocy; &amp;kcy;&amp;ocy;&amp;shcy;&amp;kcy;&amp;icy; &amp;icy; &amp;scy;&amp;ocy;&amp;bcy;&amp;a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62874"/>
            <a:ext cx="635317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zootika.ru/wp-content/uploads/2014/07/Zah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2763175"/>
            <a:ext cx="4041775" cy="30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str26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5500"/>
            <a:ext cx="4991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&amp;Kcy;&amp;ocy;&amp;tcy;&amp;ycy;, &amp;kcy;&amp;ocy;&amp;shcy;&amp;kcy;&amp;icy; &amp;icy; &amp;kcy;&amp;ocy;&amp;tcy;&amp;yacy;&amp;tcy;&amp;acy; &quot; 21 &amp;Rcy;&amp;iecy;&amp;gcy;&amp;icy;&amp;ocy;&amp;ncy; - &amp;Icy;&amp;ncy;&amp;fcy;&amp;ocy;&amp;rcy;&amp;mcy;&amp;acy;&amp;tscy;&amp;icy;&amp;ocy;&amp;ncy;&amp;ncy;&amp;ocy;-&amp;rcy;&amp;acy;&amp;zcy;&amp;vcy;&amp;lcy;&amp;iecy;&amp;kcy;&amp;acy;&amp;tcy;&amp;iecy;&amp;lcy;&amp;softcy;&amp;ncy;&amp;ycy;&amp;jcy; &amp;pcy;&amp;ocy;&amp;rcy;&amp;tcy;&amp;acy;&amp;lcy;. &amp;CHcy;&amp;iecy;&amp;bcy;&amp;ocy;&amp;kcy;&amp;scy;&amp;acy;&amp;rcy;&amp;ycy;. &amp;CHcy;&amp;ucy;&amp;vcy;&amp;acy;&amp;sh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8lap.ru/upload/iblock/f13/f13e91d3c4ea44106bdcac095ce08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7" y="1152983"/>
            <a:ext cx="4264024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vk.me/c417825/v417825637/a050/TFZbQy6mI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67" y="792160"/>
            <a:ext cx="48768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do9s.ru/uploads/1_o_sobakax/koshka_s_sobak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52718"/>
            <a:ext cx="77343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&amp;Scy;&amp;Ocy;&amp;TScy;&amp;Icy;&amp;Acy;&amp;Lcy;&amp;Icy;&amp;Zcy;&amp;Acy;&amp;TScy;&amp;Icy;&amp;YAcy; - &amp;Pcy;&amp;Ucy;&amp;Dcy;&amp;IEcy;&amp;Lcy;&amp;SOFTcy; - &amp;Pcy;&amp;Ocy;&amp;Rcy;&amp;Ocy;&amp;Dcy;&amp;Ycy; &amp;Scy;&amp;Ocy;&amp;Bcy;&amp;Acy;&amp;Kcy; &amp;Ocy;&amp;Tcy; &amp;Acy; &amp;dcy;&amp;ocy; &amp;YAcy; - &amp;Kcy;&amp;acy;&amp;tcy;&amp;acy;&amp;lcy;&amp;ocy;&amp;gcy; &amp;fcy;&amp;acy;&amp;jcy;&amp;lcy;&amp;ocy;&amp;vcy; - &amp;Scy;&amp;Acy;&amp;Jcy;&amp;Tcy; &amp;O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51971"/>
            <a:ext cx="8621711" cy="64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Э Асадов. Стихи о рыжей дворняге.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672263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519738" y="1594437"/>
            <a:ext cx="41132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Хозяин погладил рукою</a:t>
            </a:r>
          </a:p>
          <a:p>
            <a:pPr algn="ctr"/>
            <a:r>
              <a:rPr lang="ru-RU" sz="2400"/>
              <a:t>Лохматую рыжую спину:</a:t>
            </a:r>
          </a:p>
          <a:p>
            <a:pPr algn="ctr"/>
            <a:r>
              <a:rPr lang="ru-RU" sz="2400"/>
              <a:t>-Прощай, брат! Хоть жаль мне, не скрою,</a:t>
            </a:r>
          </a:p>
          <a:p>
            <a:pPr algn="ctr"/>
            <a:r>
              <a:rPr lang="ru-RU" sz="2400"/>
              <a:t>Но всё же тебя я покину…</a:t>
            </a:r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r>
              <a:rPr lang="ru-RU" sz="2400"/>
              <a:t>Старик! Ты не знаешь природы:</a:t>
            </a:r>
          </a:p>
          <a:p>
            <a:pPr algn="ctr"/>
            <a:r>
              <a:rPr lang="ru-RU" sz="2400"/>
              <a:t>Ведь может быть тело дворняги,</a:t>
            </a:r>
          </a:p>
          <a:p>
            <a:pPr algn="ctr"/>
            <a:r>
              <a:rPr lang="ru-RU" sz="2400"/>
              <a:t>А сердце - чистейшей породы</a:t>
            </a:r>
            <a:r>
              <a:rPr lang="ru-RU"/>
              <a:t>! </a:t>
            </a:r>
          </a:p>
        </p:txBody>
      </p:sp>
      <p:pic>
        <p:nvPicPr>
          <p:cNvPr id="11271" name="Picture 7" descr="рыжая дворня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7" y="2119314"/>
            <a:ext cx="4346576" cy="325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8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жая дворняг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250" y="2143116"/>
            <a:ext cx="6007751" cy="4495800"/>
          </a:xfrm>
          <a:prstGeom prst="rect">
            <a:avLst/>
          </a:prstGeom>
        </p:spPr>
      </p:pic>
      <p:pic>
        <p:nvPicPr>
          <p:cNvPr id="5" name="Рисунок 4" descr="жел.дорога., поезд jpe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3613556" cy="48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жит задыхаяс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0" y="954087"/>
            <a:ext cx="6350000" cy="4330700"/>
          </a:xfrm>
        </p:spPr>
      </p:pic>
    </p:spTree>
    <p:extLst>
      <p:ext uri="{BB962C8B-B14F-4D97-AF65-F5344CB8AC3E}">
        <p14:creationId xmlns:p14="http://schemas.microsoft.com/office/powerpoint/2010/main" val="35948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litcey.ru/pars_docs/refs/49/48843/48843_html_m62e90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09562"/>
            <a:ext cx="7023100" cy="62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Kcy;&amp;acy;&amp;rcy;&amp;pcy;&amp;icy;&amp;ncy;&amp;scy;&amp;kcy;&amp;icy;&amp;jcy; &amp;pcy;&amp;rcy;&amp;icy;&amp;yucy;&amp;tcy;-&amp;pcy;&amp;iecy;&amp;rcy;&amp;iecy;&amp;dcy;&amp;iecy;&amp;rcy;&amp;zhcy;&amp;kcy;&amp;acy; &amp;dcy;&amp;lcy;&amp;yacy; &amp;scy;&amp;ocy;&amp;bcy;&amp;acy;&amp;kcy; &amp;pcy;&amp;rcy;&amp;ocy;&amp;scy;&amp;icy;&amp;tcy; &amp;pcy;&amp;ocy;&amp;mcy;&amp;ocy;&amp;shchcy;&amp;icy; - &amp;Scy;&amp;acy;&amp;jcy;&amp;tcy; &amp;gcy;&amp;ocy;&amp;rcy;&amp;ocy;&amp;dcy;&amp;acy; &amp;Kcy;&amp;rcy;&amp;acy;&amp;scy;&amp;ncy;&amp;ocy;&amp;tcy;&amp;ucy;&amp;rcy;&amp;softcy;&amp;icy;&amp;ncy;&amp;scy;&amp;kcy;&amp;acy;, &amp;Kcy;&amp;acy;&amp;rcy;&amp;pcy;&amp;icy;&amp;ncy;&amp;scy;&amp;kcy;&amp;acy;, &amp;Scy;&amp;iecy;&amp;vcy;&amp;iecy;&amp;rcy;&amp;ocy;&amp;ucy;&amp;rcy;&amp;acy;&amp;lcy;&amp;softcy;&amp;scy;&amp;kcy;&amp;acy; &amp;Tcy;&amp;iecy;&amp;lcy;&amp;iecy;&amp;fcy;&amp;ocy;&amp;ncy;&amp;ycy;. &amp;Kcy;&amp;acy;&amp;rcy;&amp;tcy;&amp;acy;. &amp;N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4" y="1089482"/>
            <a:ext cx="6671576" cy="44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894" y="1162050"/>
            <a:ext cx="10236200" cy="1790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/>
              <a:t>« Ты в ответе за всех, кого приручил» Антуан де </a:t>
            </a:r>
            <a:r>
              <a:rPr lang="ru-RU" sz="4000" b="1" dirty="0" err="1" smtClean="0"/>
              <a:t>Сент</a:t>
            </a:r>
            <a:r>
              <a:rPr lang="ru-RU" sz="4000" b="1" dirty="0" smtClean="0"/>
              <a:t> </a:t>
            </a:r>
            <a:r>
              <a:rPr lang="ru-RU" sz="4000" b="1" dirty="0"/>
              <a:t>-Экзюпери.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839788" y="6858001"/>
            <a:ext cx="684213" cy="1000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800"/>
          </a:p>
        </p:txBody>
      </p:sp>
      <p:pic>
        <p:nvPicPr>
          <p:cNvPr id="4100" name="Picture 4" descr="грустный п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68638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79548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orldart.my1.ru/_si/0/s11590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2" y="452718"/>
            <a:ext cx="4400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ics.livejournal.com/mlle_anais/pic/000x2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82" y="1638300"/>
            <a:ext cx="5915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8" name="Picture 8" descr="&amp;Pcy;&amp;iecy;&amp;jcy;&amp;zcy;&amp;acy;&amp;zhcy;&amp;icy; &amp;icy; &amp;kcy;&amp;rcy;&amp;acy;&amp;scy;&amp;icy;&amp;vcy;&amp;ycy;&amp;iecy; &amp;kcy;&amp;acy;&amp;rcy;&amp;tcy;&amp;icy;&amp;ncy;&amp;kcy;&amp;icy;. &quot; &amp;Pcy;&amp;ocy;&amp;rcy;&amp;zhcy;&amp;acy;&amp;tcy;&amp;softcy;.&amp;r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1" y="1152983"/>
            <a:ext cx="62230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postcard.ucoz.ru/_ph/27/2/940738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96" y="1057733"/>
            <a:ext cx="3152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2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Pcy;&amp;acy;&amp;pcy;&amp;icy;&amp;lcy;&amp;softcy;&amp;ocy;&amp;ncy; &amp;shchcy;&amp;iecy;&amp;ncy;&amp;kcy;&amp;icy;. - &amp;ocy;&amp;bcy;&amp;hardcy;&amp;yacy;&amp;vcy;&amp;lcy;&amp;iecy;&amp;ncy;&amp;icy;&amp;yacy; Megadoski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555149"/>
            <a:ext cx="5575301" cy="48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Scy;&amp;kcy;&amp;ocy;&amp;rcy;&amp;acy;&amp;yacy; &amp;vcy;&amp;iecy;&amp;tcy;&amp;iecy;&amp;rcy;&amp;icy;&amp;ncy;&amp;acy;&amp;rcy;&amp;ncy;&amp;acy;&amp;yacy; &amp;scy;&amp;lcy;&amp;ucy;&amp;zhcy;&amp;bcy;&amp;acy; &quot;&amp;Acy;&amp;lcy;&amp;softcy;&amp;fcy;&amp;acy;&quot; &amp;vcy;&amp;ycy;&amp;zcy;&amp;ocy;&amp;vcy; &amp;vcy;&amp;iecy;&amp;tcy;&amp;iecy;&amp;rcy;&amp;icy;&amp;ncy;&amp;acy;&amp;rcy;&amp;ncy;&amp;ocy;&amp;gcy;&amp;ocy; &amp;vcy;&amp;rcy;&amp;acy;&amp;chcy;&amp;acy; &amp;icy; &amp;gcy;&amp;rcy;&amp;ucy;&amp;mcy;&amp;mcy;&amp;iecy;&amp;rcy;&amp;acy; &amp;ncy;&amp;acy; &amp;dcy;&amp;ocy;&amp;mcy; &amp;kcy;&amp;rcy;&amp;ucy;&amp;gcy;&amp;lcy;&amp;ocy;&amp;scy;&amp;ucy;&amp;tcy;&amp;ocy;&amp;chcy;&amp;ncy;&amp;ocy; 8-915-101-98-99, &amp;Mcy;&amp;ocy;&amp;scy;&amp;kcy;&amp;vcy;&amp;acy; &amp;icy; &amp;Mcy;&amp;ocy;&amp;scy;&amp;kcy;&amp;ocy;&amp;vcy;&amp;s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83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IEcy;&amp;scy;&amp;lcy;&amp;icy; &amp;tcy;&amp;ycy; &amp;pcy;&amp;ocy;&amp;dcy;&amp;bcy;&amp;iecy;&amp;rcy;&amp;iecy;&amp;shcy;&amp;softcy; &amp;gcy;&amp;ocy;&amp;lcy;&amp;ocy;&amp;dcy;&amp;ncy;&amp;ucy;&amp;yucy; &amp;scy;&amp;ocy;&amp;bcy;&amp;acy;&amp;kcy;&amp;ucy; &amp;icy; &amp;scy;&amp;dcy;&amp;iecy;&amp;lcy;&amp;acy;&amp;iecy;&amp;shcy;&amp;softcy; &amp;iecy;&amp;iecy; &amp;zhcy;&amp;icy;&amp;zcy;&amp;ncy;&amp;softcy; &amp;scy;&amp;ycy;&amp;tcy;&amp;ocy;&amp;jcy;, &amp;ocy;&amp;ncy;&amp;acy; &amp;ncy;&amp;icy;&amp;kcy;&amp;ocy;&amp;gcy;&amp;dcy;&amp;acy; &amp;ncy;&amp;iecy; &amp;ucy;&amp;kcy;&amp;ucy;&amp;scy;&amp;icy;&amp;tcy; &amp;tcy;&amp;iecy;&amp;bcy;&amp;yacy;. &amp;Vcy; &amp;ecy;&amp;tcy;&amp;ocy;&amp;mcy; &amp;pcy;&amp;rcy;&amp;icy;&amp;ncy;. &amp;Icy;&amp;ncy;&amp;tcy;&amp;iecy;&amp;rcy;&amp;iecy;&amp;scy;&amp;ncy;&amp;ycy;&amp;iecy; &amp;fcy;&amp;acy;&amp;kcy;&amp;tcy;&amp;ycy; &amp;scy;&amp;ocy; &amp;vcy;&amp;scy;&amp;iecy;&amp;g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38126"/>
            <a:ext cx="5426074" cy="54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Scy;&amp;ocy;&amp;scy;&amp;tcy;&amp;acy;&amp;vcy;&amp;lcy;&amp;iecy;&amp;ncy;&amp;ncy;&amp;acy;&amp;yacy; &amp;ucy;&amp;chcy;&amp;iecy;&amp;ncy;&amp;ycy;&amp;mcy;&amp;icy; &amp;mcy;&amp;ocy;&amp;dcy;&amp;iecy;&amp;lcy;&amp;softcy; &amp;zcy;&amp;ucy;&amp;bcy;&amp;ocy;&amp;vcy; &amp;vcy;&amp;iecy;&amp;rcy;&amp;ocy;&amp;yacy;&amp;tcy;&amp;ncy;&amp;ocy;&amp;gcy;&amp;ocy; &amp;pcy;&amp;iecy;&amp;rcy;&amp;vcy;&amp;ocy;&amp;pcy;&amp;rcy;&amp;iecy;&amp;dcy;&amp;kcy;&amp;acy; &amp;ncy;&amp;iecy;&amp;acy;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82" y="2619376"/>
            <a:ext cx="65817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&amp;pcy;&amp;rcy;&amp;icy;&amp;rcy;&amp;ocy;&amp;dcy;&amp;acy; &amp;Zcy;&amp;acy;&amp;pcy;&amp;icy;&amp;scy;&amp;icy; &amp;vcy; &amp;rcy;&amp;ucy;&amp;bcy;&amp;rcy;&amp;icy;&amp;kcy;&amp;iecy; &amp;pcy;&amp;rcy;&amp;icy;&amp;rcy;&amp;ocy;&amp;dcy;&amp;acy; &amp;Mcy;&amp;icy;&amp;rcy;,&amp;ocy;&amp;kcy;&amp;rcy;&amp;ucy;&amp;zhcy;&amp;acy;&amp;yucy;&amp;shchcy;&amp;icy;&amp;jcy; &amp;ncy;&amp;acy;&amp;s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46" y="0"/>
            <a:ext cx="3948807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&amp;Pcy;&amp;ocy;&amp;yacy;&amp;scy;&amp;ncy;&amp;yacy;&amp;y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5704" cy="48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&amp;Dcy;&amp;rcy;&amp;ucy;&amp;gcy; &amp;ocy;&amp;scy;&amp;ocy;&amp;bcy;&amp;ocy;&amp;gcy;&amp;ocy; &amp;ncy;&amp;acy;&amp;zcy;&amp;ncy;&amp;acy;&amp;chcy;&amp;iecy;&amp;ncy;&amp;icy;&amp;yacy; - &amp;KHcy;&amp;ocy;&amp;rcy;&amp;ocy;&amp;shcy;&amp;icy;&amp;iecy; &amp;ncy;&amp;ocy;&amp;vcy;&amp;ocy;&amp;scy;&amp;tcy;&amp;icy; &amp;pcy;&amp;rcy;&amp;ocy; &amp;zhcy;&amp;icy;&amp;vcy;&amp;ocy;&amp;tcy;&amp;ncy;&amp;ycy;&amp;kh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05" y="2743201"/>
            <a:ext cx="5046296" cy="41148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363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&amp;Tcy;&amp;acy;&amp;jcy;&amp;scy;&amp;kcy;&amp;acy;&amp;yacy; &amp;pcy;&amp;ocy;&amp;rcy;&amp;ocy;&amp;dcy;&amp;acy; &amp;kcy;&amp;ocy;&amp;shcy;&amp;iecy;&amp;kcy; - Par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8" y="944562"/>
            <a:ext cx="7694313" cy="45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open.az/uploads/posts/2012-11/1351849197_0_861e7_22191d72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44" y="241300"/>
            <a:ext cx="3551978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://fon-stola.com/img/preview/preview-5230-belaya_narisovannaya_koshka_v_profil-2880x1800-fon-stola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6" y="288262"/>
            <a:ext cx="9686197" cy="60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</TotalTime>
  <Words>74</Words>
  <Application>Microsoft Office PowerPoint</Application>
  <PresentationFormat>Широкоэкранный</PresentationFormat>
  <Paragraphs>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Ион</vt:lpstr>
      <vt:lpstr>Как кошка с собакой!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 Асадов. Стихи о рыжей дворняге.</vt:lpstr>
      <vt:lpstr>Презентация PowerPoint</vt:lpstr>
      <vt:lpstr>Презентация PowerPoint</vt:lpstr>
      <vt:lpstr>Презентация PowerPoint</vt:lpstr>
      <vt:lpstr>Презентация PowerPoint</vt:lpstr>
      <vt:lpstr>« Ты в ответе за всех, кого приручил» Антуан де Сент -Экзюпери.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кошка с собакой!</dc:title>
  <dc:creator>Елена Огонькова</dc:creator>
  <cp:lastModifiedBy>Елена Огонькова</cp:lastModifiedBy>
  <cp:revision>16</cp:revision>
  <dcterms:created xsi:type="dcterms:W3CDTF">2014-11-16T16:07:25Z</dcterms:created>
  <dcterms:modified xsi:type="dcterms:W3CDTF">2014-11-20T20:29:42Z</dcterms:modified>
</cp:coreProperties>
</file>